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5" r:id="rId5"/>
    <p:sldMasterId id="2147484660" r:id="rId6"/>
  </p:sldMasterIdLst>
  <p:notesMasterIdLst>
    <p:notesMasterId r:id="rId90"/>
  </p:notesMasterIdLst>
  <p:handoutMasterIdLst>
    <p:handoutMasterId r:id="rId91"/>
  </p:handoutMasterIdLst>
  <p:sldIdLst>
    <p:sldId id="256" r:id="rId7"/>
    <p:sldId id="293" r:id="rId8"/>
    <p:sldId id="736" r:id="rId9"/>
    <p:sldId id="286" r:id="rId10"/>
    <p:sldId id="669" r:id="rId11"/>
    <p:sldId id="706" r:id="rId12"/>
    <p:sldId id="670" r:id="rId13"/>
    <p:sldId id="671" r:id="rId14"/>
    <p:sldId id="673" r:id="rId15"/>
    <p:sldId id="672" r:id="rId16"/>
    <p:sldId id="734" r:id="rId17"/>
    <p:sldId id="331" r:id="rId18"/>
    <p:sldId id="294" r:id="rId19"/>
    <p:sldId id="705" r:id="rId20"/>
    <p:sldId id="357" r:id="rId21"/>
    <p:sldId id="365" r:id="rId22"/>
    <p:sldId id="369" r:id="rId23"/>
    <p:sldId id="463" r:id="rId24"/>
    <p:sldId id="366" r:id="rId25"/>
    <p:sldId id="352" r:id="rId26"/>
    <p:sldId id="462" r:id="rId27"/>
    <p:sldId id="698" r:id="rId28"/>
    <p:sldId id="684" r:id="rId29"/>
    <p:sldId id="368" r:id="rId30"/>
    <p:sldId id="299" r:id="rId31"/>
    <p:sldId id="301" r:id="rId32"/>
    <p:sldId id="701" r:id="rId33"/>
    <p:sldId id="702" r:id="rId34"/>
    <p:sldId id="708" r:id="rId35"/>
    <p:sldId id="676" r:id="rId36"/>
    <p:sldId id="677" r:id="rId37"/>
    <p:sldId id="678" r:id="rId38"/>
    <p:sldId id="333" r:id="rId39"/>
    <p:sldId id="298" r:id="rId40"/>
    <p:sldId id="709" r:id="rId41"/>
    <p:sldId id="464" r:id="rId42"/>
    <p:sldId id="303" r:id="rId43"/>
    <p:sldId id="710" r:id="rId44"/>
    <p:sldId id="436" r:id="rId45"/>
    <p:sldId id="350" r:id="rId46"/>
    <p:sldId id="437" r:id="rId47"/>
    <p:sldId id="689" r:id="rId48"/>
    <p:sldId id="338" r:id="rId49"/>
    <p:sldId id="695" r:id="rId50"/>
    <p:sldId id="649" r:id="rId51"/>
    <p:sldId id="712" r:id="rId52"/>
    <p:sldId id="713" r:id="rId53"/>
    <p:sldId id="714" r:id="rId54"/>
    <p:sldId id="715" r:id="rId55"/>
    <p:sldId id="716" r:id="rId56"/>
    <p:sldId id="717" r:id="rId57"/>
    <p:sldId id="740" r:id="rId58"/>
    <p:sldId id="741" r:id="rId59"/>
    <p:sldId id="742" r:id="rId60"/>
    <p:sldId id="743" r:id="rId61"/>
    <p:sldId id="744" r:id="rId62"/>
    <p:sldId id="745" r:id="rId63"/>
    <p:sldId id="746" r:id="rId64"/>
    <p:sldId id="747" r:id="rId65"/>
    <p:sldId id="659" r:id="rId66"/>
    <p:sldId id="661" r:id="rId67"/>
    <p:sldId id="662" r:id="rId68"/>
    <p:sldId id="696" r:id="rId69"/>
    <p:sldId id="329" r:id="rId70"/>
    <p:sldId id="435" r:id="rId71"/>
    <p:sldId id="434" r:id="rId72"/>
    <p:sldId id="432" r:id="rId73"/>
    <p:sldId id="428" r:id="rId74"/>
    <p:sldId id="429" r:id="rId75"/>
    <p:sldId id="430" r:id="rId76"/>
    <p:sldId id="699" r:id="rId77"/>
    <p:sldId id="513" r:id="rId78"/>
    <p:sldId id="697" r:id="rId79"/>
    <p:sldId id="685" r:id="rId80"/>
    <p:sldId id="686" r:id="rId81"/>
    <p:sldId id="687" r:id="rId82"/>
    <p:sldId id="688" r:id="rId83"/>
    <p:sldId id="700" r:id="rId84"/>
    <p:sldId id="539" r:id="rId85"/>
    <p:sldId id="552" r:id="rId86"/>
    <p:sldId id="546" r:id="rId87"/>
    <p:sldId id="703" r:id="rId88"/>
    <p:sldId id="694" r:id="rId89"/>
  </p:sldIdLst>
  <p:sldSz cx="9144000" cy="6858000" type="screen4x3"/>
  <p:notesSz cx="6997700" cy="9283700"/>
  <p:defaultTextStyle>
    <a:defPPr>
      <a:defRPr lang="en-US"/>
    </a:defPPr>
    <a:lvl1pPr algn="l" rtl="0" fontAlgn="base">
      <a:spcBef>
        <a:spcPct val="0"/>
      </a:spcBef>
      <a:spcAft>
        <a:spcPct val="0"/>
      </a:spcAft>
      <a:defRPr sz="1400" kern="1200">
        <a:solidFill>
          <a:srgbClr val="292929"/>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8FD5A6"/>
    <a:srgbClr val="FF8917"/>
    <a:srgbClr val="FFCCCC"/>
    <a:srgbClr val="CCFFCC"/>
    <a:srgbClr val="FF9999"/>
    <a:srgbClr val="42BE48"/>
    <a:srgbClr val="99FF99"/>
    <a:srgbClr val="0053C3"/>
    <a:srgbClr val="31FB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8" autoAdjust="0"/>
    <p:restoredTop sz="95027" autoAdjust="0"/>
  </p:normalViewPr>
  <p:slideViewPr>
    <p:cSldViewPr snapToGrid="0">
      <p:cViewPr>
        <p:scale>
          <a:sx n="70" d="100"/>
          <a:sy n="70" d="100"/>
        </p:scale>
        <p:origin x="-1944" y="-616"/>
      </p:cViewPr>
      <p:guideLst>
        <p:guide orient="horz" pos="4123"/>
        <p:guide pos="825"/>
      </p:guideLst>
    </p:cSldViewPr>
  </p:slideViewPr>
  <p:outlineViewPr>
    <p:cViewPr>
      <p:scale>
        <a:sx n="33" d="100"/>
        <a:sy n="33" d="100"/>
      </p:scale>
      <p:origin x="6" y="0"/>
    </p:cViewPr>
  </p:outlineViewPr>
  <p:notesTextViewPr>
    <p:cViewPr>
      <p:scale>
        <a:sx n="100" d="100"/>
        <a:sy n="100" d="100"/>
      </p:scale>
      <p:origin x="0" y="0"/>
    </p:cViewPr>
  </p:notesTextViewPr>
  <p:sorterViewPr>
    <p:cViewPr>
      <p:scale>
        <a:sx n="112" d="100"/>
        <a:sy n="112" d="100"/>
      </p:scale>
      <p:origin x="0" y="34416"/>
    </p:cViewPr>
  </p:sorterViewPr>
  <p:notesViewPr>
    <p:cSldViewPr snapToGrid="0">
      <p:cViewPr>
        <p:scale>
          <a:sx n="60" d="100"/>
          <a:sy n="60" d="100"/>
        </p:scale>
        <p:origin x="-2448" y="-36"/>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70" Type="http://schemas.openxmlformats.org/officeDocument/2006/relationships/slide" Target="slides/slide64.xml"/><Relationship Id="rId71" Type="http://schemas.openxmlformats.org/officeDocument/2006/relationships/slide" Target="slides/slide65.xml"/><Relationship Id="rId72" Type="http://schemas.openxmlformats.org/officeDocument/2006/relationships/slide" Target="slides/slide66.xml"/><Relationship Id="rId73" Type="http://schemas.openxmlformats.org/officeDocument/2006/relationships/slide" Target="slides/slide67.xml"/><Relationship Id="rId74" Type="http://schemas.openxmlformats.org/officeDocument/2006/relationships/slide" Target="slides/slide68.xml"/><Relationship Id="rId75" Type="http://schemas.openxmlformats.org/officeDocument/2006/relationships/slide" Target="slides/slide69.xml"/><Relationship Id="rId76" Type="http://schemas.openxmlformats.org/officeDocument/2006/relationships/slide" Target="slides/slide70.xml"/><Relationship Id="rId77" Type="http://schemas.openxmlformats.org/officeDocument/2006/relationships/slide" Target="slides/slide71.xml"/><Relationship Id="rId78" Type="http://schemas.openxmlformats.org/officeDocument/2006/relationships/slide" Target="slides/slide72.xml"/><Relationship Id="rId79" Type="http://schemas.openxmlformats.org/officeDocument/2006/relationships/slide" Target="slides/slide73.xml"/><Relationship Id="rId90" Type="http://schemas.openxmlformats.org/officeDocument/2006/relationships/notesMaster" Target="notesMasters/notesMaster1.xml"/><Relationship Id="rId91" Type="http://schemas.openxmlformats.org/officeDocument/2006/relationships/handoutMaster" Target="handoutMasters/handoutMaster1.xml"/><Relationship Id="rId92" Type="http://schemas.openxmlformats.org/officeDocument/2006/relationships/printerSettings" Target="printerSettings/printerSettings1.bin"/><Relationship Id="rId93" Type="http://schemas.openxmlformats.org/officeDocument/2006/relationships/presProps" Target="presProps.xml"/><Relationship Id="rId94" Type="http://schemas.openxmlformats.org/officeDocument/2006/relationships/viewProps" Target="viewProps.xml"/><Relationship Id="rId95" Type="http://schemas.openxmlformats.org/officeDocument/2006/relationships/theme" Target="theme/theme1.xml"/><Relationship Id="rId96" Type="http://schemas.openxmlformats.org/officeDocument/2006/relationships/tableStyles" Target="tableStyles.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slide" Target="slides/slide63.xml"/><Relationship Id="rId80" Type="http://schemas.openxmlformats.org/officeDocument/2006/relationships/slide" Target="slides/slide74.xml"/><Relationship Id="rId81" Type="http://schemas.openxmlformats.org/officeDocument/2006/relationships/slide" Target="slides/slide75.xml"/><Relationship Id="rId82" Type="http://schemas.openxmlformats.org/officeDocument/2006/relationships/slide" Target="slides/slide76.xml"/><Relationship Id="rId83" Type="http://schemas.openxmlformats.org/officeDocument/2006/relationships/slide" Target="slides/slide77.xml"/><Relationship Id="rId84" Type="http://schemas.openxmlformats.org/officeDocument/2006/relationships/slide" Target="slides/slide78.xml"/><Relationship Id="rId85" Type="http://schemas.openxmlformats.org/officeDocument/2006/relationships/slide" Target="slides/slide79.xml"/><Relationship Id="rId86" Type="http://schemas.openxmlformats.org/officeDocument/2006/relationships/slide" Target="slides/slide80.xml"/><Relationship Id="rId87" Type="http://schemas.openxmlformats.org/officeDocument/2006/relationships/slide" Target="slides/slide81.xml"/><Relationship Id="rId88" Type="http://schemas.openxmlformats.org/officeDocument/2006/relationships/slide" Target="slides/slide82.xml"/><Relationship Id="rId89" Type="http://schemas.openxmlformats.org/officeDocument/2006/relationships/slide" Target="slides/slide8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0.00256702696451658"/>
          <c:y val="0.440582654085788"/>
          <c:w val="0.592520434945632"/>
          <c:h val="0.541481698233667"/>
        </c:manualLayout>
      </c:layout>
      <c:pie3DChart>
        <c:varyColors val="1"/>
        <c:ser>
          <c:idx val="0"/>
          <c:order val="0"/>
          <c:spPr>
            <a:ln>
              <a:solidFill>
                <a:schemeClr val="accent4">
                  <a:lumMod val="60000"/>
                  <a:lumOff val="40000"/>
                </a:schemeClr>
              </a:solidFill>
            </a:ln>
          </c:spPr>
          <c:explosion val="25"/>
          <c:dPt>
            <c:idx val="0"/>
            <c:bubble3D val="0"/>
          </c:dPt>
          <c:dPt>
            <c:idx val="1"/>
            <c:bubble3D val="0"/>
          </c:dPt>
          <c:dPt>
            <c:idx val="2"/>
            <c:bubble3D val="0"/>
          </c:dPt>
          <c:dPt>
            <c:idx val="3"/>
            <c:bubble3D val="0"/>
          </c:dPt>
          <c:dLbls>
            <c:dLbl>
              <c:idx val="0"/>
              <c:layout>
                <c:manualLayout>
                  <c:x val="-0.0087152192775623"/>
                  <c:y val="0.0466498095386356"/>
                </c:manualLayout>
              </c:layout>
              <c:tx>
                <c:rich>
                  <a:bodyPr/>
                  <a:lstStyle/>
                  <a:p>
                    <a:r>
                      <a:rPr lang="en-US" dirty="0" smtClean="0">
                        <a:solidFill>
                          <a:schemeClr val="tx1"/>
                        </a:solidFill>
                        <a:latin typeface="Tahoma" pitchFamily="34" charset="0"/>
                        <a:ea typeface="Tahoma" pitchFamily="34" charset="0"/>
                        <a:cs typeface="Tahoma" pitchFamily="34" charset="0"/>
                      </a:rPr>
                      <a:t>School </a:t>
                    </a:r>
                    <a:r>
                      <a:rPr lang="en-US" dirty="0">
                        <a:solidFill>
                          <a:schemeClr val="tx1"/>
                        </a:solidFill>
                        <a:latin typeface="Tahoma" pitchFamily="34" charset="0"/>
                        <a:ea typeface="Tahoma" pitchFamily="34" charset="0"/>
                        <a:cs typeface="Tahoma" pitchFamily="34" charset="0"/>
                      </a:rPr>
                      <a:t>Building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Data,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dLbl>
            <c:dLbl>
              <c:idx val="1"/>
              <c:layout>
                <c:manualLayout>
                  <c:x val="-0.0585130263749844"/>
                  <c:y val="-0.0655406078272626"/>
                </c:manualLayout>
              </c:layout>
              <c:tx>
                <c:rich>
                  <a:bodyPr/>
                  <a:lstStyle/>
                  <a:p>
                    <a:r>
                      <a:rPr lang="en-US" dirty="0" smtClean="0">
                        <a:solidFill>
                          <a:schemeClr val="tx1"/>
                        </a:solidFill>
                        <a:latin typeface="Tahoma" pitchFamily="34" charset="0"/>
                        <a:ea typeface="Tahoma" pitchFamily="34" charset="0"/>
                        <a:cs typeface="Tahoma" pitchFamily="34" charset="0"/>
                      </a:rPr>
                      <a:t>Teacher </a:t>
                    </a:r>
                    <a:r>
                      <a:rPr lang="en-US" dirty="0">
                        <a:solidFill>
                          <a:schemeClr val="tx1"/>
                        </a:solidFill>
                        <a:latin typeface="Tahoma" pitchFamily="34" charset="0"/>
                        <a:ea typeface="Tahoma" pitchFamily="34" charset="0"/>
                        <a:cs typeface="Tahoma" pitchFamily="34" charset="0"/>
                      </a:rPr>
                      <a:t>Specific Data, </a:t>
                    </a:r>
                    <a:r>
                      <a:rPr lang="en-US" dirty="0" smtClean="0">
                        <a:solidFill>
                          <a:schemeClr val="tx1"/>
                        </a:solidFill>
                        <a:latin typeface="Tahoma" pitchFamily="34" charset="0"/>
                        <a:ea typeface="Tahoma" pitchFamily="34" charset="0"/>
                        <a:cs typeface="Tahoma" pitchFamily="34" charset="0"/>
                      </a:rPr>
                      <a:t>15</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dLbl>
              <c:idx val="2"/>
              <c:layout/>
              <c:tx>
                <c:rich>
                  <a:bodyPr/>
                  <a:lstStyle/>
                  <a:p>
                    <a:r>
                      <a:rPr lang="en-US" dirty="0" smtClean="0">
                        <a:solidFill>
                          <a:schemeClr val="tx1"/>
                        </a:solidFill>
                        <a:latin typeface="Tahoma" pitchFamily="34" charset="0"/>
                        <a:ea typeface="Tahoma" pitchFamily="34" charset="0"/>
                        <a:cs typeface="Tahoma" pitchFamily="34" charset="0"/>
                      </a:rPr>
                      <a:t>Elective </a:t>
                    </a:r>
                    <a:r>
                      <a:rPr lang="en-US" dirty="0">
                        <a:solidFill>
                          <a:schemeClr val="tx1"/>
                        </a:solidFill>
                        <a:latin typeface="Tahoma" pitchFamily="34" charset="0"/>
                        <a:ea typeface="Tahoma" pitchFamily="34" charset="0"/>
                        <a:cs typeface="Tahoma" pitchFamily="34" charset="0"/>
                      </a:rPr>
                      <a:t>Data,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20%</a:t>
                    </a:r>
                    <a:endParaRPr lang="en-US" dirty="0">
                      <a:solidFill>
                        <a:schemeClr val="tx1"/>
                      </a:solidFill>
                    </a:endParaRPr>
                  </a:p>
                </c:rich>
              </c:tx>
              <c:showLegendKey val="0"/>
              <c:showVal val="0"/>
              <c:showCatName val="1"/>
              <c:showSerName val="0"/>
              <c:showPercent val="1"/>
              <c:showBubbleSize val="0"/>
            </c:dLbl>
            <c:dLbl>
              <c:idx val="3"/>
              <c:layout/>
              <c:tx>
                <c:rich>
                  <a:bodyPr/>
                  <a:lstStyle/>
                  <a:p>
                    <a:r>
                      <a:rPr lang="en-US" dirty="0" smtClean="0">
                        <a:solidFill>
                          <a:schemeClr val="tx1"/>
                        </a:solidFill>
                        <a:latin typeface="Tahoma" pitchFamily="34" charset="0"/>
                        <a:ea typeface="Tahoma" pitchFamily="34" charset="0"/>
                        <a:cs typeface="Tahoma" pitchFamily="34" charset="0"/>
                      </a:rPr>
                      <a:t>Observation</a:t>
                    </a:r>
                    <a:r>
                      <a:rPr lang="en-US" dirty="0">
                        <a:solidFill>
                          <a:schemeClr val="tx1"/>
                        </a:solidFill>
                        <a:latin typeface="Tahoma" pitchFamily="34" charset="0"/>
                        <a:ea typeface="Tahoma" pitchFamily="34" charset="0"/>
                        <a:cs typeface="Tahoma" pitchFamily="34" charset="0"/>
                      </a:rPr>
                      <a:t>/ Evidence, </a:t>
                    </a:r>
                    <a:r>
                      <a:rPr lang="en-US" dirty="0" smtClean="0">
                        <a:solidFill>
                          <a:schemeClr val="tx1"/>
                        </a:solidFill>
                        <a:latin typeface="Tahoma" pitchFamily="34" charset="0"/>
                        <a:ea typeface="Tahoma" pitchFamily="34" charset="0"/>
                        <a:cs typeface="Tahoma" pitchFamily="34" charset="0"/>
                      </a:rPr>
                      <a:t>50</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txPr>
              <a:bodyPr/>
              <a:lstStyle/>
              <a:p>
                <a:pPr>
                  <a:defRPr sz="1400" b="1">
                    <a:solidFill>
                      <a:schemeClr val="tx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2B1F2E-0694-42F8-AAFD-400A516526E3}"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32EFBDC0-D9AF-4091-8876-F87D3AAEAE41}">
      <dgm:prSet phldrT="[Text]"/>
      <dgm:spPr/>
      <dgm:t>
        <a:bodyPr/>
        <a:lstStyle/>
        <a:p>
          <a:r>
            <a:rPr lang="en-US" dirty="0" smtClean="0">
              <a:latin typeface="+mj-lt"/>
            </a:rPr>
            <a:t>PVAAS Pilot</a:t>
          </a:r>
        </a:p>
        <a:p>
          <a:r>
            <a:rPr lang="en-US" dirty="0" smtClean="0">
              <a:latin typeface="+mj-lt"/>
            </a:rPr>
            <a:t>Foundation</a:t>
          </a:r>
          <a:endParaRPr lang="en-US" dirty="0">
            <a:latin typeface="+mj-lt"/>
          </a:endParaRPr>
        </a:p>
      </dgm:t>
    </dgm:pt>
    <dgm:pt modelId="{1BFA3A66-B7E1-426F-BCF6-20072E352901}" type="parTrans" cxnId="{3FFB4E77-71B9-4C22-9212-F1C0DA2D8A31}">
      <dgm:prSet/>
      <dgm:spPr/>
      <dgm:t>
        <a:bodyPr/>
        <a:lstStyle/>
        <a:p>
          <a:endParaRPr lang="en-US">
            <a:latin typeface="+mj-lt"/>
          </a:endParaRPr>
        </a:p>
      </dgm:t>
    </dgm:pt>
    <dgm:pt modelId="{78BFCEAD-B1C0-4B9A-AE90-F665109B4EF0}" type="sibTrans" cxnId="{3FFB4E77-71B9-4C22-9212-F1C0DA2D8A31}">
      <dgm:prSet/>
      <dgm:spPr/>
      <dgm:t>
        <a:bodyPr/>
        <a:lstStyle/>
        <a:p>
          <a:endParaRPr lang="en-US">
            <a:latin typeface="+mj-lt"/>
          </a:endParaRPr>
        </a:p>
      </dgm:t>
    </dgm:pt>
    <dgm:pt modelId="{503187B7-5901-4134-98EE-5E7B4F991D3A}">
      <dgm:prSet phldrT="[Text]"/>
      <dgm:spPr/>
      <dgm:t>
        <a:bodyPr/>
        <a:lstStyle/>
        <a:p>
          <a:r>
            <a:rPr lang="en-US" dirty="0" smtClean="0">
              <a:latin typeface="+mj-lt"/>
            </a:rPr>
            <a:t>PVAAS Teacher Reporting: Key Concepts and Terminology</a:t>
          </a:r>
          <a:endParaRPr lang="en-US" dirty="0">
            <a:latin typeface="+mj-lt"/>
          </a:endParaRPr>
        </a:p>
      </dgm:t>
    </dgm:pt>
    <dgm:pt modelId="{A12AEBC4-7757-4BC5-897E-2608141AEB6C}" type="parTrans" cxnId="{A9FA70C2-85FF-4F63-8E4F-07155BAE3D6E}">
      <dgm:prSet/>
      <dgm:spPr/>
      <dgm:t>
        <a:bodyPr/>
        <a:lstStyle/>
        <a:p>
          <a:endParaRPr lang="en-US">
            <a:latin typeface="+mj-lt"/>
          </a:endParaRPr>
        </a:p>
      </dgm:t>
    </dgm:pt>
    <dgm:pt modelId="{15F2D3FE-6EB3-4438-A70D-AFE94C8092A3}" type="sibTrans" cxnId="{A9FA70C2-85FF-4F63-8E4F-07155BAE3D6E}">
      <dgm:prSet/>
      <dgm:spPr/>
      <dgm:t>
        <a:bodyPr/>
        <a:lstStyle/>
        <a:p>
          <a:endParaRPr lang="en-US">
            <a:latin typeface="+mj-lt"/>
          </a:endParaRPr>
        </a:p>
      </dgm:t>
    </dgm:pt>
    <dgm:pt modelId="{D8EE9E34-CB70-4D28-BC7A-BE52D9D05660}">
      <dgm:prSet phldrT="[Text]"/>
      <dgm:spPr/>
      <dgm:t>
        <a:bodyPr/>
        <a:lstStyle/>
        <a:p>
          <a:r>
            <a:rPr lang="en-US" dirty="0" smtClean="0">
              <a:latin typeface="+mj-lt"/>
            </a:rPr>
            <a:t>Roster Verification</a:t>
          </a:r>
          <a:endParaRPr lang="en-US" dirty="0">
            <a:latin typeface="+mj-lt"/>
          </a:endParaRPr>
        </a:p>
      </dgm:t>
    </dgm:pt>
    <dgm:pt modelId="{B714B210-D349-4AD3-ACB3-DE68ABA60D52}" type="parTrans" cxnId="{67E574EC-FFBA-4B69-AE12-AF7E25505617}">
      <dgm:prSet/>
      <dgm:spPr/>
      <dgm:t>
        <a:bodyPr/>
        <a:lstStyle/>
        <a:p>
          <a:endParaRPr lang="en-US">
            <a:latin typeface="+mj-lt"/>
          </a:endParaRPr>
        </a:p>
      </dgm:t>
    </dgm:pt>
    <dgm:pt modelId="{591D150D-8B1E-4E03-BF5E-7653644332DF}" type="sibTrans" cxnId="{67E574EC-FFBA-4B69-AE12-AF7E25505617}">
      <dgm:prSet/>
      <dgm:spPr/>
      <dgm:t>
        <a:bodyPr/>
        <a:lstStyle/>
        <a:p>
          <a:endParaRPr lang="en-US">
            <a:latin typeface="+mj-lt"/>
          </a:endParaRPr>
        </a:p>
      </dgm:t>
    </dgm:pt>
    <dgm:pt modelId="{E7D69AC3-2E5C-4E5E-BD30-3EEC22ED667D}">
      <dgm:prSet phldrT="[Text]"/>
      <dgm:spPr/>
      <dgm:t>
        <a:bodyPr/>
        <a:lstStyle/>
        <a:p>
          <a:r>
            <a:rPr lang="en-US" dirty="0" smtClean="0">
              <a:latin typeface="+mj-lt"/>
            </a:rPr>
            <a:t>Process, Roles, and Responsibilities</a:t>
          </a:r>
          <a:endParaRPr lang="en-US" dirty="0">
            <a:latin typeface="+mj-lt"/>
          </a:endParaRPr>
        </a:p>
      </dgm:t>
    </dgm:pt>
    <dgm:pt modelId="{480B2B4B-FF2F-4017-AD94-84850FFF41C5}" type="parTrans" cxnId="{A14C4D5F-D84F-4D79-A768-BC26C5E70C56}">
      <dgm:prSet/>
      <dgm:spPr/>
      <dgm:t>
        <a:bodyPr/>
        <a:lstStyle/>
        <a:p>
          <a:endParaRPr lang="en-US">
            <a:latin typeface="+mj-lt"/>
          </a:endParaRPr>
        </a:p>
      </dgm:t>
    </dgm:pt>
    <dgm:pt modelId="{A1207D21-942B-401A-B557-2CB3354EE28C}" type="sibTrans" cxnId="{A14C4D5F-D84F-4D79-A768-BC26C5E70C56}">
      <dgm:prSet/>
      <dgm:spPr/>
      <dgm:t>
        <a:bodyPr/>
        <a:lstStyle/>
        <a:p>
          <a:endParaRPr lang="en-US">
            <a:latin typeface="+mj-lt"/>
          </a:endParaRPr>
        </a:p>
      </dgm:t>
    </dgm:pt>
    <dgm:pt modelId="{04568752-4EF3-41C7-BD12-AD9B040C9391}">
      <dgm:prSet phldrT="[Text]"/>
      <dgm:spPr/>
      <dgm:t>
        <a:bodyPr/>
        <a:lstStyle/>
        <a:p>
          <a:r>
            <a:rPr lang="en-US" dirty="0" smtClean="0">
              <a:latin typeface="+mj-lt"/>
            </a:rPr>
            <a:t>PA FAQs</a:t>
          </a:r>
          <a:endParaRPr lang="en-US" dirty="0">
            <a:latin typeface="+mj-lt"/>
          </a:endParaRPr>
        </a:p>
      </dgm:t>
    </dgm:pt>
    <dgm:pt modelId="{78794892-002F-4824-83B7-AC826DFA1993}" type="parTrans" cxnId="{C6758868-9713-48FA-A72F-466E3A8AD7E7}">
      <dgm:prSet/>
      <dgm:spPr/>
      <dgm:t>
        <a:bodyPr/>
        <a:lstStyle/>
        <a:p>
          <a:endParaRPr lang="en-US">
            <a:latin typeface="+mj-lt"/>
          </a:endParaRPr>
        </a:p>
      </dgm:t>
    </dgm:pt>
    <dgm:pt modelId="{45CC643D-BBE5-48E6-8F0C-E589CEBE80C9}" type="sibTrans" cxnId="{C6758868-9713-48FA-A72F-466E3A8AD7E7}">
      <dgm:prSet/>
      <dgm:spPr/>
      <dgm:t>
        <a:bodyPr/>
        <a:lstStyle/>
        <a:p>
          <a:endParaRPr lang="en-US">
            <a:latin typeface="+mj-lt"/>
          </a:endParaRPr>
        </a:p>
      </dgm:t>
    </dgm:pt>
    <dgm:pt modelId="{C42B523F-6E4A-49D3-9C66-A75CE2415FD2}">
      <dgm:prSet phldrT="[Text]"/>
      <dgm:spPr/>
      <dgm:t>
        <a:bodyPr/>
        <a:lstStyle/>
        <a:p>
          <a:r>
            <a:rPr lang="en-US" dirty="0" smtClean="0">
              <a:latin typeface="+mj-lt"/>
            </a:rPr>
            <a:t>Who, What, How?</a:t>
          </a:r>
          <a:endParaRPr lang="en-US" dirty="0">
            <a:latin typeface="+mj-lt"/>
          </a:endParaRPr>
        </a:p>
      </dgm:t>
    </dgm:pt>
    <dgm:pt modelId="{520914F7-B638-496A-A076-ACCEE8D6957B}" type="parTrans" cxnId="{A8ED3E2E-9448-480D-82D8-4333DF6FBC6C}">
      <dgm:prSet/>
      <dgm:spPr/>
      <dgm:t>
        <a:bodyPr/>
        <a:lstStyle/>
        <a:p>
          <a:endParaRPr lang="en-US">
            <a:latin typeface="+mj-lt"/>
          </a:endParaRPr>
        </a:p>
      </dgm:t>
    </dgm:pt>
    <dgm:pt modelId="{86B03D21-2B99-40E1-97F4-C1EB3A0BCB54}" type="sibTrans" cxnId="{A8ED3E2E-9448-480D-82D8-4333DF6FBC6C}">
      <dgm:prSet/>
      <dgm:spPr/>
      <dgm:t>
        <a:bodyPr/>
        <a:lstStyle/>
        <a:p>
          <a:endParaRPr lang="en-US">
            <a:latin typeface="+mj-lt"/>
          </a:endParaRPr>
        </a:p>
      </dgm:t>
    </dgm:pt>
    <dgm:pt modelId="{9F05B9FD-D7F7-43F0-8787-ED20F5E0AE0E}">
      <dgm:prSet phldrT="[Text]"/>
      <dgm:spPr/>
      <dgm:t>
        <a:bodyPr/>
        <a:lstStyle/>
        <a:p>
          <a:r>
            <a:rPr lang="en-US" dirty="0" smtClean="0">
              <a:latin typeface="+mj-lt"/>
            </a:rPr>
            <a:t>Teachers, Principals, and Superintendent/Designee</a:t>
          </a:r>
          <a:endParaRPr lang="en-US" dirty="0">
            <a:latin typeface="+mj-lt"/>
          </a:endParaRPr>
        </a:p>
      </dgm:t>
    </dgm:pt>
    <dgm:pt modelId="{CD0FFC38-40A8-4E15-A078-CBB88BBD8CE0}" type="parTrans" cxnId="{62BF90FE-FC51-4BC2-A46D-B05F0195BCF3}">
      <dgm:prSet/>
      <dgm:spPr/>
      <dgm:t>
        <a:bodyPr/>
        <a:lstStyle/>
        <a:p>
          <a:endParaRPr lang="en-US">
            <a:latin typeface="+mj-lt"/>
          </a:endParaRPr>
        </a:p>
      </dgm:t>
    </dgm:pt>
    <dgm:pt modelId="{51880CEF-E8B8-4D06-AA68-FBCAEE4D0F11}" type="sibTrans" cxnId="{62BF90FE-FC51-4BC2-A46D-B05F0195BCF3}">
      <dgm:prSet/>
      <dgm:spPr/>
      <dgm:t>
        <a:bodyPr/>
        <a:lstStyle/>
        <a:p>
          <a:endParaRPr lang="en-US">
            <a:latin typeface="+mj-lt"/>
          </a:endParaRPr>
        </a:p>
      </dgm:t>
    </dgm:pt>
    <dgm:pt modelId="{536F4360-82A3-4735-AF4B-7D7AB6C1660E}">
      <dgm:prSet phldrT="[Text]"/>
      <dgm:spPr/>
      <dgm:t>
        <a:bodyPr/>
        <a:lstStyle/>
        <a:p>
          <a:r>
            <a:rPr lang="en-US" dirty="0" smtClean="0">
              <a:latin typeface="+mj-lt"/>
            </a:rPr>
            <a:t>PVAAS Roster Verification System</a:t>
          </a:r>
          <a:endParaRPr lang="en-US" dirty="0">
            <a:latin typeface="+mj-lt"/>
          </a:endParaRPr>
        </a:p>
      </dgm:t>
    </dgm:pt>
    <dgm:pt modelId="{B7371B81-BA30-4DBF-8699-919E9DE581B7}" type="parTrans" cxnId="{98F2485B-A4F2-42D2-9B83-81E85FDA9F5A}">
      <dgm:prSet/>
      <dgm:spPr/>
      <dgm:t>
        <a:bodyPr/>
        <a:lstStyle/>
        <a:p>
          <a:endParaRPr lang="en-US"/>
        </a:p>
      </dgm:t>
    </dgm:pt>
    <dgm:pt modelId="{1D9D4FDE-252F-48DC-A9A0-DF27641D212D}" type="sibTrans" cxnId="{98F2485B-A4F2-42D2-9B83-81E85FDA9F5A}">
      <dgm:prSet/>
      <dgm:spPr/>
      <dgm:t>
        <a:bodyPr/>
        <a:lstStyle/>
        <a:p>
          <a:endParaRPr lang="en-US"/>
        </a:p>
      </dgm:t>
    </dgm:pt>
    <dgm:pt modelId="{EC7AC2B7-66D0-40E1-9A9E-19FB5AC46016}" type="pres">
      <dgm:prSet presAssocID="{BE2B1F2E-0694-42F8-AAFD-400A516526E3}" presName="Name0" presStyleCnt="0">
        <dgm:presLayoutVars>
          <dgm:dir/>
          <dgm:animLvl val="lvl"/>
          <dgm:resizeHandles val="exact"/>
        </dgm:presLayoutVars>
      </dgm:prSet>
      <dgm:spPr/>
      <dgm:t>
        <a:bodyPr/>
        <a:lstStyle/>
        <a:p>
          <a:endParaRPr lang="en-US"/>
        </a:p>
      </dgm:t>
    </dgm:pt>
    <dgm:pt modelId="{3FB11CC1-D00C-4899-9682-6D14D71A0EFC}" type="pres">
      <dgm:prSet presAssocID="{32EFBDC0-D9AF-4091-8876-F87D3AAEAE41}" presName="linNode" presStyleCnt="0"/>
      <dgm:spPr/>
    </dgm:pt>
    <dgm:pt modelId="{19ADBC85-4732-47FE-8EB0-05AE9A842946}" type="pres">
      <dgm:prSet presAssocID="{32EFBDC0-D9AF-4091-8876-F87D3AAEAE41}" presName="parentText" presStyleLbl="node1" presStyleIdx="0" presStyleCnt="3">
        <dgm:presLayoutVars>
          <dgm:chMax val="1"/>
          <dgm:bulletEnabled val="1"/>
        </dgm:presLayoutVars>
      </dgm:prSet>
      <dgm:spPr/>
      <dgm:t>
        <a:bodyPr/>
        <a:lstStyle/>
        <a:p>
          <a:endParaRPr lang="en-US"/>
        </a:p>
      </dgm:t>
    </dgm:pt>
    <dgm:pt modelId="{536BBC5B-869A-4BE7-91BB-2DA044471A55}" type="pres">
      <dgm:prSet presAssocID="{32EFBDC0-D9AF-4091-8876-F87D3AAEAE41}" presName="descendantText" presStyleLbl="alignAccFollowNode1" presStyleIdx="0" presStyleCnt="3">
        <dgm:presLayoutVars>
          <dgm:bulletEnabled val="1"/>
        </dgm:presLayoutVars>
      </dgm:prSet>
      <dgm:spPr/>
      <dgm:t>
        <a:bodyPr/>
        <a:lstStyle/>
        <a:p>
          <a:endParaRPr lang="en-US"/>
        </a:p>
      </dgm:t>
    </dgm:pt>
    <dgm:pt modelId="{3D812B07-1F52-4D39-834B-D1D9E4029AFC}" type="pres">
      <dgm:prSet presAssocID="{78BFCEAD-B1C0-4B9A-AE90-F665109B4EF0}" presName="sp" presStyleCnt="0"/>
      <dgm:spPr/>
    </dgm:pt>
    <dgm:pt modelId="{35355E31-BC6D-428E-B797-713C5BC85248}" type="pres">
      <dgm:prSet presAssocID="{D8EE9E34-CB70-4D28-BC7A-BE52D9D05660}" presName="linNode" presStyleCnt="0"/>
      <dgm:spPr/>
    </dgm:pt>
    <dgm:pt modelId="{FD7DA224-0039-459B-A721-4DBDC737D792}" type="pres">
      <dgm:prSet presAssocID="{D8EE9E34-CB70-4D28-BC7A-BE52D9D05660}" presName="parentText" presStyleLbl="node1" presStyleIdx="1" presStyleCnt="3">
        <dgm:presLayoutVars>
          <dgm:chMax val="1"/>
          <dgm:bulletEnabled val="1"/>
        </dgm:presLayoutVars>
      </dgm:prSet>
      <dgm:spPr/>
      <dgm:t>
        <a:bodyPr/>
        <a:lstStyle/>
        <a:p>
          <a:endParaRPr lang="en-US"/>
        </a:p>
      </dgm:t>
    </dgm:pt>
    <dgm:pt modelId="{8D1FA74F-E1E9-4F3C-95C6-6D410107BB55}" type="pres">
      <dgm:prSet presAssocID="{D8EE9E34-CB70-4D28-BC7A-BE52D9D05660}" presName="descendantText" presStyleLbl="alignAccFollowNode1" presStyleIdx="1" presStyleCnt="3">
        <dgm:presLayoutVars>
          <dgm:bulletEnabled val="1"/>
        </dgm:presLayoutVars>
      </dgm:prSet>
      <dgm:spPr/>
      <dgm:t>
        <a:bodyPr/>
        <a:lstStyle/>
        <a:p>
          <a:endParaRPr lang="en-US"/>
        </a:p>
      </dgm:t>
    </dgm:pt>
    <dgm:pt modelId="{3799CF28-8C7D-4F78-B2C6-62411B791530}" type="pres">
      <dgm:prSet presAssocID="{591D150D-8B1E-4E03-BF5E-7653644332DF}" presName="sp" presStyleCnt="0"/>
      <dgm:spPr/>
    </dgm:pt>
    <dgm:pt modelId="{506CD715-FA9A-4903-8C16-32667FDD9BA4}" type="pres">
      <dgm:prSet presAssocID="{04568752-4EF3-41C7-BD12-AD9B040C9391}" presName="linNode" presStyleCnt="0"/>
      <dgm:spPr/>
    </dgm:pt>
    <dgm:pt modelId="{C7DD9425-66F5-4B7C-84B0-850273EC6F71}" type="pres">
      <dgm:prSet presAssocID="{04568752-4EF3-41C7-BD12-AD9B040C9391}" presName="parentText" presStyleLbl="node1" presStyleIdx="2" presStyleCnt="3">
        <dgm:presLayoutVars>
          <dgm:chMax val="1"/>
          <dgm:bulletEnabled val="1"/>
        </dgm:presLayoutVars>
      </dgm:prSet>
      <dgm:spPr/>
      <dgm:t>
        <a:bodyPr/>
        <a:lstStyle/>
        <a:p>
          <a:endParaRPr lang="en-US"/>
        </a:p>
      </dgm:t>
    </dgm:pt>
    <dgm:pt modelId="{AADA7C5C-5BA4-442C-94DD-F2FA4B79A3F1}" type="pres">
      <dgm:prSet presAssocID="{04568752-4EF3-41C7-BD12-AD9B040C9391}" presName="descendantText" presStyleLbl="alignAccFollowNode1" presStyleIdx="2" presStyleCnt="3">
        <dgm:presLayoutVars>
          <dgm:bulletEnabled val="1"/>
        </dgm:presLayoutVars>
      </dgm:prSet>
      <dgm:spPr/>
      <dgm:t>
        <a:bodyPr/>
        <a:lstStyle/>
        <a:p>
          <a:endParaRPr lang="en-US"/>
        </a:p>
      </dgm:t>
    </dgm:pt>
  </dgm:ptLst>
  <dgm:cxnLst>
    <dgm:cxn modelId="{98F2485B-A4F2-42D2-9B83-81E85FDA9F5A}" srcId="{D8EE9E34-CB70-4D28-BC7A-BE52D9D05660}" destId="{536F4360-82A3-4735-AF4B-7D7AB6C1660E}" srcOrd="2" destOrd="0" parTransId="{B7371B81-BA30-4DBF-8699-919E9DE581B7}" sibTransId="{1D9D4FDE-252F-48DC-A9A0-DF27641D212D}"/>
    <dgm:cxn modelId="{5899A379-5894-437D-83D6-82C071047D16}" type="presOf" srcId="{9F05B9FD-D7F7-43F0-8787-ED20F5E0AE0E}" destId="{8D1FA74F-E1E9-4F3C-95C6-6D410107BB55}" srcOrd="0" destOrd="1" presId="urn:microsoft.com/office/officeart/2005/8/layout/vList5"/>
    <dgm:cxn modelId="{A9FA70C2-85FF-4F63-8E4F-07155BAE3D6E}" srcId="{32EFBDC0-D9AF-4091-8876-F87D3AAEAE41}" destId="{503187B7-5901-4134-98EE-5E7B4F991D3A}" srcOrd="0" destOrd="0" parTransId="{A12AEBC4-7757-4BC5-897E-2608141AEB6C}" sibTransId="{15F2D3FE-6EB3-4438-A70D-AFE94C8092A3}"/>
    <dgm:cxn modelId="{C6758868-9713-48FA-A72F-466E3A8AD7E7}" srcId="{BE2B1F2E-0694-42F8-AAFD-400A516526E3}" destId="{04568752-4EF3-41C7-BD12-AD9B040C9391}" srcOrd="2" destOrd="0" parTransId="{78794892-002F-4824-83B7-AC826DFA1993}" sibTransId="{45CC643D-BBE5-48E6-8F0C-E589CEBE80C9}"/>
    <dgm:cxn modelId="{BA32D2D5-B5B0-491D-8CD9-22FB730F1C77}" type="presOf" srcId="{536F4360-82A3-4735-AF4B-7D7AB6C1660E}" destId="{8D1FA74F-E1E9-4F3C-95C6-6D410107BB55}" srcOrd="0" destOrd="2" presId="urn:microsoft.com/office/officeart/2005/8/layout/vList5"/>
    <dgm:cxn modelId="{67E574EC-FFBA-4B69-AE12-AF7E25505617}" srcId="{BE2B1F2E-0694-42F8-AAFD-400A516526E3}" destId="{D8EE9E34-CB70-4D28-BC7A-BE52D9D05660}" srcOrd="1" destOrd="0" parTransId="{B714B210-D349-4AD3-ACB3-DE68ABA60D52}" sibTransId="{591D150D-8B1E-4E03-BF5E-7653644332DF}"/>
    <dgm:cxn modelId="{ED4F2623-82BA-448C-9D20-1940576CF90E}" type="presOf" srcId="{C42B523F-6E4A-49D3-9C66-A75CE2415FD2}" destId="{AADA7C5C-5BA4-442C-94DD-F2FA4B79A3F1}" srcOrd="0" destOrd="0" presId="urn:microsoft.com/office/officeart/2005/8/layout/vList5"/>
    <dgm:cxn modelId="{7519A797-826F-48A7-99D6-0EB736C4EF74}" type="presOf" srcId="{BE2B1F2E-0694-42F8-AAFD-400A516526E3}" destId="{EC7AC2B7-66D0-40E1-9A9E-19FB5AC46016}" srcOrd="0" destOrd="0" presId="urn:microsoft.com/office/officeart/2005/8/layout/vList5"/>
    <dgm:cxn modelId="{B9FE0BA1-605D-4DB7-9FC8-F209FD6EEA84}" type="presOf" srcId="{D8EE9E34-CB70-4D28-BC7A-BE52D9D05660}" destId="{FD7DA224-0039-459B-A721-4DBDC737D792}" srcOrd="0" destOrd="0" presId="urn:microsoft.com/office/officeart/2005/8/layout/vList5"/>
    <dgm:cxn modelId="{BA4018B5-B293-42E7-97D9-501FEA26B3E1}" type="presOf" srcId="{32EFBDC0-D9AF-4091-8876-F87D3AAEAE41}" destId="{19ADBC85-4732-47FE-8EB0-05AE9A842946}" srcOrd="0" destOrd="0" presId="urn:microsoft.com/office/officeart/2005/8/layout/vList5"/>
    <dgm:cxn modelId="{93157463-9E60-43E0-A507-80BC8D413B29}" type="presOf" srcId="{E7D69AC3-2E5C-4E5E-BD30-3EEC22ED667D}" destId="{8D1FA74F-E1E9-4F3C-95C6-6D410107BB55}" srcOrd="0" destOrd="0" presId="urn:microsoft.com/office/officeart/2005/8/layout/vList5"/>
    <dgm:cxn modelId="{62BF90FE-FC51-4BC2-A46D-B05F0195BCF3}" srcId="{D8EE9E34-CB70-4D28-BC7A-BE52D9D05660}" destId="{9F05B9FD-D7F7-43F0-8787-ED20F5E0AE0E}" srcOrd="1" destOrd="0" parTransId="{CD0FFC38-40A8-4E15-A078-CBB88BBD8CE0}" sibTransId="{51880CEF-E8B8-4D06-AA68-FBCAEE4D0F11}"/>
    <dgm:cxn modelId="{A14C4D5F-D84F-4D79-A768-BC26C5E70C56}" srcId="{D8EE9E34-CB70-4D28-BC7A-BE52D9D05660}" destId="{E7D69AC3-2E5C-4E5E-BD30-3EEC22ED667D}" srcOrd="0" destOrd="0" parTransId="{480B2B4B-FF2F-4017-AD94-84850FFF41C5}" sibTransId="{A1207D21-942B-401A-B557-2CB3354EE28C}"/>
    <dgm:cxn modelId="{3FFB4E77-71B9-4C22-9212-F1C0DA2D8A31}" srcId="{BE2B1F2E-0694-42F8-AAFD-400A516526E3}" destId="{32EFBDC0-D9AF-4091-8876-F87D3AAEAE41}" srcOrd="0" destOrd="0" parTransId="{1BFA3A66-B7E1-426F-BCF6-20072E352901}" sibTransId="{78BFCEAD-B1C0-4B9A-AE90-F665109B4EF0}"/>
    <dgm:cxn modelId="{5897025F-3B8E-4B9D-BD14-01947F4907A3}" type="presOf" srcId="{04568752-4EF3-41C7-BD12-AD9B040C9391}" destId="{C7DD9425-66F5-4B7C-84B0-850273EC6F71}" srcOrd="0" destOrd="0" presId="urn:microsoft.com/office/officeart/2005/8/layout/vList5"/>
    <dgm:cxn modelId="{8A55FEC2-07A0-4498-BF8E-8A441D17E9F6}" type="presOf" srcId="{503187B7-5901-4134-98EE-5E7B4F991D3A}" destId="{536BBC5B-869A-4BE7-91BB-2DA044471A55}" srcOrd="0" destOrd="0" presId="urn:microsoft.com/office/officeart/2005/8/layout/vList5"/>
    <dgm:cxn modelId="{A8ED3E2E-9448-480D-82D8-4333DF6FBC6C}" srcId="{04568752-4EF3-41C7-BD12-AD9B040C9391}" destId="{C42B523F-6E4A-49D3-9C66-A75CE2415FD2}" srcOrd="0" destOrd="0" parTransId="{520914F7-B638-496A-A076-ACCEE8D6957B}" sibTransId="{86B03D21-2B99-40E1-97F4-C1EB3A0BCB54}"/>
    <dgm:cxn modelId="{7AFB9A74-9240-4F97-B0A6-0E80E66E6D56}" type="presParOf" srcId="{EC7AC2B7-66D0-40E1-9A9E-19FB5AC46016}" destId="{3FB11CC1-D00C-4899-9682-6D14D71A0EFC}" srcOrd="0" destOrd="0" presId="urn:microsoft.com/office/officeart/2005/8/layout/vList5"/>
    <dgm:cxn modelId="{62D7C6BB-B415-4C9C-B484-C94D315C7078}" type="presParOf" srcId="{3FB11CC1-D00C-4899-9682-6D14D71A0EFC}" destId="{19ADBC85-4732-47FE-8EB0-05AE9A842946}" srcOrd="0" destOrd="0" presId="urn:microsoft.com/office/officeart/2005/8/layout/vList5"/>
    <dgm:cxn modelId="{4F5BF113-1538-4F04-8C2B-9C289F2ABBAE}" type="presParOf" srcId="{3FB11CC1-D00C-4899-9682-6D14D71A0EFC}" destId="{536BBC5B-869A-4BE7-91BB-2DA044471A55}" srcOrd="1" destOrd="0" presId="urn:microsoft.com/office/officeart/2005/8/layout/vList5"/>
    <dgm:cxn modelId="{53ECF4F1-F429-4468-B76A-3C53783AF622}" type="presParOf" srcId="{EC7AC2B7-66D0-40E1-9A9E-19FB5AC46016}" destId="{3D812B07-1F52-4D39-834B-D1D9E4029AFC}" srcOrd="1" destOrd="0" presId="urn:microsoft.com/office/officeart/2005/8/layout/vList5"/>
    <dgm:cxn modelId="{3261AB25-9CEA-4388-B9F9-947E7AD1B77A}" type="presParOf" srcId="{EC7AC2B7-66D0-40E1-9A9E-19FB5AC46016}" destId="{35355E31-BC6D-428E-B797-713C5BC85248}" srcOrd="2" destOrd="0" presId="urn:microsoft.com/office/officeart/2005/8/layout/vList5"/>
    <dgm:cxn modelId="{EFDE5070-978C-4876-A105-6393E86092F3}" type="presParOf" srcId="{35355E31-BC6D-428E-B797-713C5BC85248}" destId="{FD7DA224-0039-459B-A721-4DBDC737D792}" srcOrd="0" destOrd="0" presId="urn:microsoft.com/office/officeart/2005/8/layout/vList5"/>
    <dgm:cxn modelId="{DABC9A20-B8B9-4381-9995-3376A60FE1FA}" type="presParOf" srcId="{35355E31-BC6D-428E-B797-713C5BC85248}" destId="{8D1FA74F-E1E9-4F3C-95C6-6D410107BB55}" srcOrd="1" destOrd="0" presId="urn:microsoft.com/office/officeart/2005/8/layout/vList5"/>
    <dgm:cxn modelId="{D5800532-E30C-46E8-B07F-78E9D6F20A5F}" type="presParOf" srcId="{EC7AC2B7-66D0-40E1-9A9E-19FB5AC46016}" destId="{3799CF28-8C7D-4F78-B2C6-62411B791530}" srcOrd="3" destOrd="0" presId="urn:microsoft.com/office/officeart/2005/8/layout/vList5"/>
    <dgm:cxn modelId="{5F5C2024-D853-4778-A632-98E74348471A}" type="presParOf" srcId="{EC7AC2B7-66D0-40E1-9A9E-19FB5AC46016}" destId="{506CD715-FA9A-4903-8C16-32667FDD9BA4}" srcOrd="4" destOrd="0" presId="urn:microsoft.com/office/officeart/2005/8/layout/vList5"/>
    <dgm:cxn modelId="{A8CC62EA-05DA-4498-B9E6-47FB0317FDFC}" type="presParOf" srcId="{506CD715-FA9A-4903-8C16-32667FDD9BA4}" destId="{C7DD9425-66F5-4B7C-84B0-850273EC6F71}" srcOrd="0" destOrd="0" presId="urn:microsoft.com/office/officeart/2005/8/layout/vList5"/>
    <dgm:cxn modelId="{13D491EF-2C80-4629-872B-0BEFBBB5F7AF}" type="presParOf" srcId="{506CD715-FA9A-4903-8C16-32667FDD9BA4}" destId="{AADA7C5C-5BA4-442C-94DD-F2FA4B79A3F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8E90BF-ECFE-437B-9F89-BE16A8A56F5A}" type="doc">
      <dgm:prSet loTypeId="urn:microsoft.com/office/officeart/2005/8/layout/radial4" loCatId="relationship" qsTypeId="urn:microsoft.com/office/officeart/2005/8/quickstyle/3d1" qsCatId="3D" csTypeId="urn:microsoft.com/office/officeart/2005/8/colors/colorful2" csCatId="colorful" phldr="1"/>
      <dgm:spPr/>
      <dgm:t>
        <a:bodyPr/>
        <a:lstStyle/>
        <a:p>
          <a:endParaRPr lang="en-US"/>
        </a:p>
      </dgm:t>
    </dgm:pt>
    <dgm:pt modelId="{17B02E47-B06F-48DE-A05F-7CFC253DFC8F}">
      <dgm:prSet phldrT="[Text]"/>
      <dgm:spPr/>
      <dgm:t>
        <a:bodyPr/>
        <a:lstStyle/>
        <a:p>
          <a:r>
            <a:rPr lang="en-US" dirty="0" smtClean="0"/>
            <a:t>PVAAS Analyses</a:t>
          </a:r>
          <a:endParaRPr lang="en-US" dirty="0"/>
        </a:p>
      </dgm:t>
    </dgm:pt>
    <dgm:pt modelId="{F2D7FA3F-9DD8-4C6D-B0B9-B4178517E3B7}" type="parTrans" cxnId="{EE5CF39B-59A5-4726-AE4E-ED2E469A1F23}">
      <dgm:prSet/>
      <dgm:spPr/>
      <dgm:t>
        <a:bodyPr/>
        <a:lstStyle/>
        <a:p>
          <a:endParaRPr lang="en-US"/>
        </a:p>
      </dgm:t>
    </dgm:pt>
    <dgm:pt modelId="{0F08808C-F0DA-413C-9E29-6A9D6BDBC972}" type="sibTrans" cxnId="{EE5CF39B-59A5-4726-AE4E-ED2E469A1F23}">
      <dgm:prSet/>
      <dgm:spPr/>
      <dgm:t>
        <a:bodyPr/>
        <a:lstStyle/>
        <a:p>
          <a:endParaRPr lang="en-US"/>
        </a:p>
      </dgm:t>
    </dgm:pt>
    <dgm:pt modelId="{12E81FEE-FED5-473B-AC4C-15C82626ADEB}">
      <dgm:prSet phldrT="[Text]" custT="1"/>
      <dgm:spPr>
        <a:solidFill>
          <a:schemeClr val="tx2"/>
        </a:solidFill>
      </dgm:spPr>
      <dgm:t>
        <a:bodyPr/>
        <a:lstStyle/>
        <a:p>
          <a:r>
            <a:rPr lang="en-US" sz="1600" b="1" dirty="0" smtClean="0">
              <a:solidFill>
                <a:schemeClr val="bg1"/>
              </a:solidFill>
            </a:rPr>
            <a:t>PSSA Writing</a:t>
          </a:r>
          <a:endParaRPr lang="en-US" sz="1600" b="1" dirty="0">
            <a:solidFill>
              <a:schemeClr val="bg1"/>
            </a:solidFill>
          </a:endParaRPr>
        </a:p>
      </dgm:t>
    </dgm:pt>
    <dgm:pt modelId="{DBE52511-4366-4827-8292-0707B9ECDA02}" type="parTrans" cxnId="{5EB29B6C-F89C-454A-B759-4005F3A13435}">
      <dgm:prSet/>
      <dgm:spPr>
        <a:solidFill>
          <a:schemeClr val="tx2"/>
        </a:solidFill>
      </dgm:spPr>
      <dgm:t>
        <a:bodyPr/>
        <a:lstStyle/>
        <a:p>
          <a:endParaRPr lang="en-US"/>
        </a:p>
      </dgm:t>
    </dgm:pt>
    <dgm:pt modelId="{986D3B07-F67E-427B-8949-27A9E3F0815B}" type="sibTrans" cxnId="{5EB29B6C-F89C-454A-B759-4005F3A13435}">
      <dgm:prSet/>
      <dgm:spPr/>
      <dgm:t>
        <a:bodyPr/>
        <a:lstStyle/>
        <a:p>
          <a:endParaRPr lang="en-US"/>
        </a:p>
      </dgm:t>
    </dgm:pt>
    <dgm:pt modelId="{34460B19-8257-4F39-81AF-BF148987F783}">
      <dgm:prSet phldrT="[Text]" custT="1"/>
      <dgm:spPr>
        <a:solidFill>
          <a:schemeClr val="tx2"/>
        </a:solidFill>
      </dgm:spPr>
      <dgm:t>
        <a:bodyPr/>
        <a:lstStyle/>
        <a:p>
          <a:r>
            <a:rPr lang="en-US" sz="1600" b="1" dirty="0" smtClean="0">
              <a:solidFill>
                <a:schemeClr val="bg1"/>
              </a:solidFill>
            </a:rPr>
            <a:t>PSSA Science</a:t>
          </a:r>
          <a:endParaRPr lang="en-US" sz="1600" b="1" dirty="0">
            <a:solidFill>
              <a:schemeClr val="bg1"/>
            </a:solidFill>
          </a:endParaRPr>
        </a:p>
      </dgm:t>
    </dgm:pt>
    <dgm:pt modelId="{E6F7F6B8-181F-40BC-8DC6-A3A525458168}" type="parTrans" cxnId="{1D2EDEE7-9B10-4312-9058-218E9DF9ADE7}">
      <dgm:prSet/>
      <dgm:spPr>
        <a:solidFill>
          <a:schemeClr val="tx2"/>
        </a:solidFill>
      </dgm:spPr>
      <dgm:t>
        <a:bodyPr/>
        <a:lstStyle/>
        <a:p>
          <a:endParaRPr lang="en-US"/>
        </a:p>
      </dgm:t>
    </dgm:pt>
    <dgm:pt modelId="{9BF36D57-3509-4CA6-ABE2-9E5D5FEAB2FD}" type="sibTrans" cxnId="{1D2EDEE7-9B10-4312-9058-218E9DF9ADE7}">
      <dgm:prSet/>
      <dgm:spPr/>
      <dgm:t>
        <a:bodyPr/>
        <a:lstStyle/>
        <a:p>
          <a:endParaRPr lang="en-US"/>
        </a:p>
      </dgm:t>
    </dgm:pt>
    <dgm:pt modelId="{7D2AC801-BDCE-48C7-B1EB-0EFBA920E1B3}">
      <dgm:prSet phldrT="[Text]"/>
      <dgm:spPr>
        <a:solidFill>
          <a:srgbClr val="00B050"/>
        </a:solidFill>
      </dgm:spPr>
      <dgm:t>
        <a:bodyPr/>
        <a:lstStyle/>
        <a:p>
          <a:r>
            <a:rPr lang="en-US" b="1" u="sng" dirty="0" smtClean="0"/>
            <a:t>LOOKING AHEAD</a:t>
          </a:r>
        </a:p>
        <a:p>
          <a:r>
            <a:rPr lang="en-US" b="1" dirty="0" smtClean="0"/>
            <a:t>Planning for Students’ Needs:</a:t>
          </a:r>
        </a:p>
        <a:p>
          <a:r>
            <a:rPr lang="en-US" b="1" dirty="0" smtClean="0"/>
            <a:t>Student Projections to Future Tests</a:t>
          </a:r>
          <a:endParaRPr lang="en-US" b="1" dirty="0"/>
        </a:p>
      </dgm:t>
    </dgm:pt>
    <dgm:pt modelId="{E3F38FBB-9EB0-43FF-9C04-B50E87466AD7}" type="parTrans" cxnId="{8B1DE58F-EDAB-4E8A-B51C-929E82E5958C}">
      <dgm:prSet/>
      <dgm:spPr/>
      <dgm:t>
        <a:bodyPr/>
        <a:lstStyle/>
        <a:p>
          <a:endParaRPr lang="en-US"/>
        </a:p>
      </dgm:t>
    </dgm:pt>
    <dgm:pt modelId="{C6C3F8D6-A5AB-4EE9-9E45-8C384D7B0FEC}" type="sibTrans" cxnId="{8B1DE58F-EDAB-4E8A-B51C-929E82E5958C}">
      <dgm:prSet/>
      <dgm:spPr/>
      <dgm:t>
        <a:bodyPr/>
        <a:lstStyle/>
        <a:p>
          <a:endParaRPr lang="en-US"/>
        </a:p>
      </dgm:t>
    </dgm:pt>
    <dgm:pt modelId="{C014609C-5978-4078-8106-DCDFE2D3C205}">
      <dgm:prSet phldrT="[Text]" custT="1"/>
      <dgm:spPr>
        <a:solidFill>
          <a:schemeClr val="tx2"/>
        </a:solidFill>
      </dgm:spPr>
      <dgm:t>
        <a:bodyPr/>
        <a:lstStyle/>
        <a:p>
          <a:r>
            <a:rPr lang="en-US" sz="1600" b="1" dirty="0" smtClean="0">
              <a:solidFill>
                <a:schemeClr val="bg1"/>
              </a:solidFill>
            </a:rPr>
            <a:t>PSSA Reading</a:t>
          </a:r>
          <a:endParaRPr lang="en-US" sz="1600" b="1" dirty="0">
            <a:solidFill>
              <a:schemeClr val="bg1"/>
            </a:solidFill>
          </a:endParaRPr>
        </a:p>
      </dgm:t>
    </dgm:pt>
    <dgm:pt modelId="{4C355E75-7FC0-42B7-8FDA-EB7AE97E5E72}" type="parTrans" cxnId="{D9A2AE67-368A-4CED-98E1-5B43D2098770}">
      <dgm:prSet/>
      <dgm:spPr>
        <a:solidFill>
          <a:schemeClr val="tx2"/>
        </a:solidFill>
      </dgm:spPr>
      <dgm:t>
        <a:bodyPr/>
        <a:lstStyle/>
        <a:p>
          <a:endParaRPr lang="en-US"/>
        </a:p>
      </dgm:t>
    </dgm:pt>
    <dgm:pt modelId="{8383A4CB-FAC1-46AA-8578-D54AE044E9F9}" type="sibTrans" cxnId="{D9A2AE67-368A-4CED-98E1-5B43D2098770}">
      <dgm:prSet/>
      <dgm:spPr/>
      <dgm:t>
        <a:bodyPr/>
        <a:lstStyle/>
        <a:p>
          <a:endParaRPr lang="en-US"/>
        </a:p>
      </dgm:t>
    </dgm:pt>
    <dgm:pt modelId="{00133C75-621B-4AFE-9756-7633F8A9933B}">
      <dgm:prSet phldrT="[Text]" custT="1"/>
      <dgm:spPr>
        <a:solidFill>
          <a:schemeClr val="tx2"/>
        </a:solidFill>
      </dgm:spPr>
      <dgm:t>
        <a:bodyPr/>
        <a:lstStyle/>
        <a:p>
          <a:r>
            <a:rPr lang="en-US" sz="1600" b="1" dirty="0" smtClean="0">
              <a:solidFill>
                <a:schemeClr val="bg1"/>
              </a:solidFill>
            </a:rPr>
            <a:t>PSSA Math</a:t>
          </a:r>
          <a:endParaRPr lang="en-US" sz="1600" b="1" dirty="0">
            <a:solidFill>
              <a:schemeClr val="bg1"/>
            </a:solidFill>
          </a:endParaRPr>
        </a:p>
      </dgm:t>
    </dgm:pt>
    <dgm:pt modelId="{DA87A94D-8A0D-48B5-8F9C-56D94817A48A}" type="parTrans" cxnId="{CDD13F21-4216-4940-9ED1-719EB1D2CA41}">
      <dgm:prSet/>
      <dgm:spPr>
        <a:solidFill>
          <a:schemeClr val="tx2"/>
        </a:solidFill>
      </dgm:spPr>
      <dgm:t>
        <a:bodyPr/>
        <a:lstStyle/>
        <a:p>
          <a:endParaRPr lang="en-US"/>
        </a:p>
      </dgm:t>
    </dgm:pt>
    <dgm:pt modelId="{49FE5C4F-9741-4A68-9FF1-BE54BE1441D0}" type="sibTrans" cxnId="{CDD13F21-4216-4940-9ED1-719EB1D2CA41}">
      <dgm:prSet/>
      <dgm:spPr/>
      <dgm:t>
        <a:bodyPr/>
        <a:lstStyle/>
        <a:p>
          <a:endParaRPr lang="en-US"/>
        </a:p>
      </dgm:t>
    </dgm:pt>
    <dgm:pt modelId="{509FE929-D2E6-47F3-888C-239135DCAF64}">
      <dgm:prSet phldrT="[Text]"/>
      <dgm:spPr>
        <a:solidFill>
          <a:srgbClr val="00B050"/>
        </a:solidFill>
      </dgm:spPr>
      <dgm:t>
        <a:bodyPr/>
        <a:lstStyle/>
        <a:p>
          <a:r>
            <a:rPr lang="en-US" b="1" u="sng" dirty="0" smtClean="0"/>
            <a:t>LOOKING BACK</a:t>
          </a:r>
        </a:p>
        <a:p>
          <a:r>
            <a:rPr lang="en-US" b="1" dirty="0" smtClean="0"/>
            <a:t>Evaluating Influence on Growth:</a:t>
          </a:r>
        </a:p>
        <a:p>
          <a:r>
            <a:rPr lang="en-US" b="1" dirty="0" smtClean="0"/>
            <a:t>Value Added &amp; Diagnostic Reports</a:t>
          </a:r>
          <a:endParaRPr lang="en-US" b="1" dirty="0"/>
        </a:p>
      </dgm:t>
    </dgm:pt>
    <dgm:pt modelId="{92F4EF60-EC0E-4458-B552-A44DA1A90E96}" type="parTrans" cxnId="{61EDDB65-AA1B-4199-8DE1-0A41EFB04B12}">
      <dgm:prSet/>
      <dgm:spPr/>
      <dgm:t>
        <a:bodyPr/>
        <a:lstStyle/>
        <a:p>
          <a:endParaRPr lang="en-US"/>
        </a:p>
      </dgm:t>
    </dgm:pt>
    <dgm:pt modelId="{DBAF0212-4FF6-42F1-B165-7DFFC49EB476}" type="sibTrans" cxnId="{61EDDB65-AA1B-4199-8DE1-0A41EFB04B12}">
      <dgm:prSet/>
      <dgm:spPr/>
      <dgm:t>
        <a:bodyPr/>
        <a:lstStyle/>
        <a:p>
          <a:endParaRPr lang="en-US"/>
        </a:p>
      </dgm:t>
    </dgm:pt>
    <dgm:pt modelId="{C38ACB38-6706-4964-8590-6FD16A9B2936}" type="pres">
      <dgm:prSet presAssocID="{868E90BF-ECFE-437B-9F89-BE16A8A56F5A}" presName="cycle" presStyleCnt="0">
        <dgm:presLayoutVars>
          <dgm:chMax val="1"/>
          <dgm:dir/>
          <dgm:animLvl val="ctr"/>
          <dgm:resizeHandles val="exact"/>
        </dgm:presLayoutVars>
      </dgm:prSet>
      <dgm:spPr/>
      <dgm:t>
        <a:bodyPr/>
        <a:lstStyle/>
        <a:p>
          <a:endParaRPr lang="en-US"/>
        </a:p>
      </dgm:t>
    </dgm:pt>
    <dgm:pt modelId="{CAE50FF3-842D-4268-BA04-BE778B5D8F37}" type="pres">
      <dgm:prSet presAssocID="{17B02E47-B06F-48DE-A05F-7CFC253DFC8F}" presName="centerShape" presStyleLbl="node0" presStyleIdx="0" presStyleCnt="1" custScaleX="137881" custScaleY="121957" custLinFactNeighborY="-18678"/>
      <dgm:spPr/>
      <dgm:t>
        <a:bodyPr/>
        <a:lstStyle/>
        <a:p>
          <a:endParaRPr lang="en-US"/>
        </a:p>
      </dgm:t>
    </dgm:pt>
    <dgm:pt modelId="{068F39CA-64E6-49EE-AE7E-2DDFCF1FD9EC}" type="pres">
      <dgm:prSet presAssocID="{DBE52511-4366-4827-8292-0707B9ECDA02}" presName="parTrans" presStyleLbl="bgSibTrans2D1" presStyleIdx="0" presStyleCnt="6" custScaleX="71672" custScaleY="115143" custLinFactNeighborX="14259" custLinFactNeighborY="-11755"/>
      <dgm:spPr/>
      <dgm:t>
        <a:bodyPr/>
        <a:lstStyle/>
        <a:p>
          <a:endParaRPr lang="en-US"/>
        </a:p>
      </dgm:t>
    </dgm:pt>
    <dgm:pt modelId="{5000BA39-7C8C-4E8B-90BD-861A0158D8E4}" type="pres">
      <dgm:prSet presAssocID="{12E81FEE-FED5-473B-AC4C-15C82626ADEB}" presName="node" presStyleLbl="node1" presStyleIdx="0" presStyleCnt="6" custScaleX="111387" custScaleY="75980" custRadScaleRad="95311" custRadScaleInc="-28018">
        <dgm:presLayoutVars>
          <dgm:bulletEnabled val="1"/>
        </dgm:presLayoutVars>
      </dgm:prSet>
      <dgm:spPr/>
      <dgm:t>
        <a:bodyPr/>
        <a:lstStyle/>
        <a:p>
          <a:endParaRPr lang="en-US"/>
        </a:p>
      </dgm:t>
    </dgm:pt>
    <dgm:pt modelId="{2FB63D53-D649-46EE-97B3-60AA7D5B8C23}" type="pres">
      <dgm:prSet presAssocID="{E6F7F6B8-181F-40BC-8DC6-A3A525458168}" presName="parTrans" presStyleLbl="bgSibTrans2D1" presStyleIdx="1" presStyleCnt="6"/>
      <dgm:spPr/>
      <dgm:t>
        <a:bodyPr/>
        <a:lstStyle/>
        <a:p>
          <a:endParaRPr lang="en-US"/>
        </a:p>
      </dgm:t>
    </dgm:pt>
    <dgm:pt modelId="{68D4A01A-1937-4694-87DC-4B1A597A248F}" type="pres">
      <dgm:prSet presAssocID="{34460B19-8257-4F39-81AF-BF148987F783}" presName="node" presStyleLbl="node1" presStyleIdx="1" presStyleCnt="6" custScaleX="111384" custScaleY="75979" custRadScaleRad="97478" custRadScaleInc="-80454">
        <dgm:presLayoutVars>
          <dgm:bulletEnabled val="1"/>
        </dgm:presLayoutVars>
      </dgm:prSet>
      <dgm:spPr/>
      <dgm:t>
        <a:bodyPr/>
        <a:lstStyle/>
        <a:p>
          <a:endParaRPr lang="en-US"/>
        </a:p>
      </dgm:t>
    </dgm:pt>
    <dgm:pt modelId="{D880EA38-C157-45D1-9DF7-243D66DA5C5F}" type="pres">
      <dgm:prSet presAssocID="{4C355E75-7FC0-42B7-8FDA-EB7AE97E5E72}" presName="parTrans" presStyleLbl="bgSibTrans2D1" presStyleIdx="2" presStyleCnt="6"/>
      <dgm:spPr/>
      <dgm:t>
        <a:bodyPr/>
        <a:lstStyle/>
        <a:p>
          <a:endParaRPr lang="en-US"/>
        </a:p>
      </dgm:t>
    </dgm:pt>
    <dgm:pt modelId="{1DEC870E-3375-473F-8160-06633D95D760}" type="pres">
      <dgm:prSet presAssocID="{C014609C-5978-4078-8106-DCDFE2D3C205}" presName="node" presStyleLbl="node1" presStyleIdx="2" presStyleCnt="6" custScaleX="109609" custScaleY="76244" custRadScaleRad="109661" custRadScaleInc="-141496">
        <dgm:presLayoutVars>
          <dgm:bulletEnabled val="1"/>
        </dgm:presLayoutVars>
      </dgm:prSet>
      <dgm:spPr/>
      <dgm:t>
        <a:bodyPr/>
        <a:lstStyle/>
        <a:p>
          <a:endParaRPr lang="en-US"/>
        </a:p>
      </dgm:t>
    </dgm:pt>
    <dgm:pt modelId="{BCCEED1B-7991-43E3-8D2D-F05CC2549DEA}" type="pres">
      <dgm:prSet presAssocID="{DA87A94D-8A0D-48B5-8F9C-56D94817A48A}" presName="parTrans" presStyleLbl="bgSibTrans2D1" presStyleIdx="3" presStyleCnt="6"/>
      <dgm:spPr/>
      <dgm:t>
        <a:bodyPr/>
        <a:lstStyle/>
        <a:p>
          <a:endParaRPr lang="en-US"/>
        </a:p>
      </dgm:t>
    </dgm:pt>
    <dgm:pt modelId="{0A9E196B-6318-4BAC-B83E-5125B280320F}" type="pres">
      <dgm:prSet presAssocID="{00133C75-621B-4AFE-9756-7633F8A9933B}" presName="node" presStyleLbl="node1" presStyleIdx="3" presStyleCnt="6" custScaleX="109611" custScaleY="80092" custRadScaleRad="130845" custRadScaleInc="-217527">
        <dgm:presLayoutVars>
          <dgm:bulletEnabled val="1"/>
        </dgm:presLayoutVars>
      </dgm:prSet>
      <dgm:spPr/>
      <dgm:t>
        <a:bodyPr/>
        <a:lstStyle/>
        <a:p>
          <a:endParaRPr lang="en-US"/>
        </a:p>
      </dgm:t>
    </dgm:pt>
    <dgm:pt modelId="{EA211117-9A0A-4305-B6CA-495D028444EE}" type="pres">
      <dgm:prSet presAssocID="{E3F38FBB-9EB0-43FF-9C04-B50E87466AD7}" presName="parTrans" presStyleLbl="bgSibTrans2D1" presStyleIdx="4" presStyleCnt="6" custAng="10770115" custScaleX="32059" custLinFactNeighborX="-32742" custLinFactNeighborY="-30315" custRadScaleRad="366850"/>
      <dgm:spPr/>
      <dgm:t>
        <a:bodyPr/>
        <a:lstStyle/>
        <a:p>
          <a:endParaRPr lang="en-US"/>
        </a:p>
      </dgm:t>
    </dgm:pt>
    <dgm:pt modelId="{0BE2A77C-FD95-4A7F-86E1-ED50A1C13401}" type="pres">
      <dgm:prSet presAssocID="{7D2AC801-BDCE-48C7-B1EB-0EFBA920E1B3}" presName="node" presStyleLbl="node1" presStyleIdx="4" presStyleCnt="6" custScaleX="140102" custScaleY="171295" custRadScaleRad="93254" custRadScaleInc="124881">
        <dgm:presLayoutVars>
          <dgm:bulletEnabled val="1"/>
        </dgm:presLayoutVars>
      </dgm:prSet>
      <dgm:spPr/>
      <dgm:t>
        <a:bodyPr/>
        <a:lstStyle/>
        <a:p>
          <a:endParaRPr lang="en-US"/>
        </a:p>
      </dgm:t>
    </dgm:pt>
    <dgm:pt modelId="{CB2F8427-71AC-4B6A-90BB-542A8F9287ED}" type="pres">
      <dgm:prSet presAssocID="{92F4EF60-EC0E-4458-B552-A44DA1A90E96}" presName="parTrans" presStyleLbl="bgSibTrans2D1" presStyleIdx="5" presStyleCnt="6" custAng="10770115" custScaleX="31583" custLinFactNeighborX="-32216" custLinFactNeighborY="18170" custRadScaleRad="211644"/>
      <dgm:spPr/>
      <dgm:t>
        <a:bodyPr/>
        <a:lstStyle/>
        <a:p>
          <a:endParaRPr lang="en-US"/>
        </a:p>
      </dgm:t>
    </dgm:pt>
    <dgm:pt modelId="{59881EA6-BA14-44F4-8B2A-83B9CEC07E17}" type="pres">
      <dgm:prSet presAssocID="{509FE929-D2E6-47F3-888C-239135DCAF64}" presName="node" presStyleLbl="node1" presStyleIdx="5" presStyleCnt="6" custScaleX="140102" custScaleY="174022" custRadScaleRad="117143" custRadScaleInc="-124202">
        <dgm:presLayoutVars>
          <dgm:bulletEnabled val="1"/>
        </dgm:presLayoutVars>
      </dgm:prSet>
      <dgm:spPr/>
      <dgm:t>
        <a:bodyPr/>
        <a:lstStyle/>
        <a:p>
          <a:endParaRPr lang="en-US"/>
        </a:p>
      </dgm:t>
    </dgm:pt>
  </dgm:ptLst>
  <dgm:cxnLst>
    <dgm:cxn modelId="{A6CE91EB-D4C3-4D39-B8A5-22971444517F}" type="presOf" srcId="{DA87A94D-8A0D-48B5-8F9C-56D94817A48A}" destId="{BCCEED1B-7991-43E3-8D2D-F05CC2549DEA}" srcOrd="0" destOrd="0" presId="urn:microsoft.com/office/officeart/2005/8/layout/radial4"/>
    <dgm:cxn modelId="{D9A2AE67-368A-4CED-98E1-5B43D2098770}" srcId="{17B02E47-B06F-48DE-A05F-7CFC253DFC8F}" destId="{C014609C-5978-4078-8106-DCDFE2D3C205}" srcOrd="2" destOrd="0" parTransId="{4C355E75-7FC0-42B7-8FDA-EB7AE97E5E72}" sibTransId="{8383A4CB-FAC1-46AA-8578-D54AE044E9F9}"/>
    <dgm:cxn modelId="{CDD13F21-4216-4940-9ED1-719EB1D2CA41}" srcId="{17B02E47-B06F-48DE-A05F-7CFC253DFC8F}" destId="{00133C75-621B-4AFE-9756-7633F8A9933B}" srcOrd="3" destOrd="0" parTransId="{DA87A94D-8A0D-48B5-8F9C-56D94817A48A}" sibTransId="{49FE5C4F-9741-4A68-9FF1-BE54BE1441D0}"/>
    <dgm:cxn modelId="{C23606C1-BDF1-48A4-B1A2-E5A687570D1C}" type="presOf" srcId="{12E81FEE-FED5-473B-AC4C-15C82626ADEB}" destId="{5000BA39-7C8C-4E8B-90BD-861A0158D8E4}" srcOrd="0" destOrd="0" presId="urn:microsoft.com/office/officeart/2005/8/layout/radial4"/>
    <dgm:cxn modelId="{35A220EA-24DF-4C09-9C44-4C0C8940793A}" type="presOf" srcId="{34460B19-8257-4F39-81AF-BF148987F783}" destId="{68D4A01A-1937-4694-87DC-4B1A597A248F}" srcOrd="0" destOrd="0" presId="urn:microsoft.com/office/officeart/2005/8/layout/radial4"/>
    <dgm:cxn modelId="{61EDDB65-AA1B-4199-8DE1-0A41EFB04B12}" srcId="{17B02E47-B06F-48DE-A05F-7CFC253DFC8F}" destId="{509FE929-D2E6-47F3-888C-239135DCAF64}" srcOrd="5" destOrd="0" parTransId="{92F4EF60-EC0E-4458-B552-A44DA1A90E96}" sibTransId="{DBAF0212-4FF6-42F1-B165-7DFFC49EB476}"/>
    <dgm:cxn modelId="{35C9E887-7CDF-4643-8D58-ACF715644D28}" type="presOf" srcId="{4C355E75-7FC0-42B7-8FDA-EB7AE97E5E72}" destId="{D880EA38-C157-45D1-9DF7-243D66DA5C5F}" srcOrd="0" destOrd="0" presId="urn:microsoft.com/office/officeart/2005/8/layout/radial4"/>
    <dgm:cxn modelId="{443BAA3A-F620-4DC0-B5C0-B95B1C145A6F}" type="presOf" srcId="{DBE52511-4366-4827-8292-0707B9ECDA02}" destId="{068F39CA-64E6-49EE-AE7E-2DDFCF1FD9EC}" srcOrd="0" destOrd="0" presId="urn:microsoft.com/office/officeart/2005/8/layout/radial4"/>
    <dgm:cxn modelId="{D7472237-8B26-4032-BAC6-3B8391BA1FB4}" type="presOf" srcId="{E3F38FBB-9EB0-43FF-9C04-B50E87466AD7}" destId="{EA211117-9A0A-4305-B6CA-495D028444EE}" srcOrd="0" destOrd="0" presId="urn:microsoft.com/office/officeart/2005/8/layout/radial4"/>
    <dgm:cxn modelId="{5EB29B6C-F89C-454A-B759-4005F3A13435}" srcId="{17B02E47-B06F-48DE-A05F-7CFC253DFC8F}" destId="{12E81FEE-FED5-473B-AC4C-15C82626ADEB}" srcOrd="0" destOrd="0" parTransId="{DBE52511-4366-4827-8292-0707B9ECDA02}" sibTransId="{986D3B07-F67E-427B-8949-27A9E3F0815B}"/>
    <dgm:cxn modelId="{9FC80672-B235-4CCD-A5F1-67DCE6B6640E}" type="presOf" srcId="{C014609C-5978-4078-8106-DCDFE2D3C205}" destId="{1DEC870E-3375-473F-8160-06633D95D760}" srcOrd="0" destOrd="0" presId="urn:microsoft.com/office/officeart/2005/8/layout/radial4"/>
    <dgm:cxn modelId="{05E46322-F44A-4B5D-A2CC-677D681E41B1}" type="presOf" srcId="{92F4EF60-EC0E-4458-B552-A44DA1A90E96}" destId="{CB2F8427-71AC-4B6A-90BB-542A8F9287ED}" srcOrd="0" destOrd="0" presId="urn:microsoft.com/office/officeart/2005/8/layout/radial4"/>
    <dgm:cxn modelId="{8B1DE58F-EDAB-4E8A-B51C-929E82E5958C}" srcId="{17B02E47-B06F-48DE-A05F-7CFC253DFC8F}" destId="{7D2AC801-BDCE-48C7-B1EB-0EFBA920E1B3}" srcOrd="4" destOrd="0" parTransId="{E3F38FBB-9EB0-43FF-9C04-B50E87466AD7}" sibTransId="{C6C3F8D6-A5AB-4EE9-9E45-8C384D7B0FEC}"/>
    <dgm:cxn modelId="{476180CA-FD6C-4E34-8867-A72A89DCD829}" type="presOf" srcId="{00133C75-621B-4AFE-9756-7633F8A9933B}" destId="{0A9E196B-6318-4BAC-B83E-5125B280320F}" srcOrd="0" destOrd="0" presId="urn:microsoft.com/office/officeart/2005/8/layout/radial4"/>
    <dgm:cxn modelId="{EE5CF39B-59A5-4726-AE4E-ED2E469A1F23}" srcId="{868E90BF-ECFE-437B-9F89-BE16A8A56F5A}" destId="{17B02E47-B06F-48DE-A05F-7CFC253DFC8F}" srcOrd="0" destOrd="0" parTransId="{F2D7FA3F-9DD8-4C6D-B0B9-B4178517E3B7}" sibTransId="{0F08808C-F0DA-413C-9E29-6A9D6BDBC972}"/>
    <dgm:cxn modelId="{1A45C3B8-18AF-4265-BA26-9F47240376CF}" type="presOf" srcId="{7D2AC801-BDCE-48C7-B1EB-0EFBA920E1B3}" destId="{0BE2A77C-FD95-4A7F-86E1-ED50A1C13401}" srcOrd="0" destOrd="0" presId="urn:microsoft.com/office/officeart/2005/8/layout/radial4"/>
    <dgm:cxn modelId="{533BFC40-EA67-42A7-96F6-C2AAE559B599}" type="presOf" srcId="{E6F7F6B8-181F-40BC-8DC6-A3A525458168}" destId="{2FB63D53-D649-46EE-97B3-60AA7D5B8C23}" srcOrd="0" destOrd="0" presId="urn:microsoft.com/office/officeart/2005/8/layout/radial4"/>
    <dgm:cxn modelId="{715B861B-FAE9-41E5-B3AC-3A15CB10F170}" type="presOf" srcId="{17B02E47-B06F-48DE-A05F-7CFC253DFC8F}" destId="{CAE50FF3-842D-4268-BA04-BE778B5D8F37}" srcOrd="0" destOrd="0" presId="urn:microsoft.com/office/officeart/2005/8/layout/radial4"/>
    <dgm:cxn modelId="{E08B6B18-4FEC-4B51-AF64-BE03C45FEBF8}" type="presOf" srcId="{509FE929-D2E6-47F3-888C-239135DCAF64}" destId="{59881EA6-BA14-44F4-8B2A-83B9CEC07E17}" srcOrd="0" destOrd="0" presId="urn:microsoft.com/office/officeart/2005/8/layout/radial4"/>
    <dgm:cxn modelId="{7A4B660E-206A-4CA9-851B-F5582D3683F1}" type="presOf" srcId="{868E90BF-ECFE-437B-9F89-BE16A8A56F5A}" destId="{C38ACB38-6706-4964-8590-6FD16A9B2936}" srcOrd="0" destOrd="0" presId="urn:microsoft.com/office/officeart/2005/8/layout/radial4"/>
    <dgm:cxn modelId="{1D2EDEE7-9B10-4312-9058-218E9DF9ADE7}" srcId="{17B02E47-B06F-48DE-A05F-7CFC253DFC8F}" destId="{34460B19-8257-4F39-81AF-BF148987F783}" srcOrd="1" destOrd="0" parTransId="{E6F7F6B8-181F-40BC-8DC6-A3A525458168}" sibTransId="{9BF36D57-3509-4CA6-ABE2-9E5D5FEAB2FD}"/>
    <dgm:cxn modelId="{0504C634-9CC6-4839-B6AF-F8E67AA1D34F}" type="presParOf" srcId="{C38ACB38-6706-4964-8590-6FD16A9B2936}" destId="{CAE50FF3-842D-4268-BA04-BE778B5D8F37}" srcOrd="0" destOrd="0" presId="urn:microsoft.com/office/officeart/2005/8/layout/radial4"/>
    <dgm:cxn modelId="{FA40BEB4-1D2D-4ABF-95D6-BAB8DC77D1F8}" type="presParOf" srcId="{C38ACB38-6706-4964-8590-6FD16A9B2936}" destId="{068F39CA-64E6-49EE-AE7E-2DDFCF1FD9EC}" srcOrd="1" destOrd="0" presId="urn:microsoft.com/office/officeart/2005/8/layout/radial4"/>
    <dgm:cxn modelId="{8D0F12D2-CA49-420D-8E3C-E10F35D6639A}" type="presParOf" srcId="{C38ACB38-6706-4964-8590-6FD16A9B2936}" destId="{5000BA39-7C8C-4E8B-90BD-861A0158D8E4}" srcOrd="2" destOrd="0" presId="urn:microsoft.com/office/officeart/2005/8/layout/radial4"/>
    <dgm:cxn modelId="{7C520BCE-D960-4E5E-B79D-98FE0814E931}" type="presParOf" srcId="{C38ACB38-6706-4964-8590-6FD16A9B2936}" destId="{2FB63D53-D649-46EE-97B3-60AA7D5B8C23}" srcOrd="3" destOrd="0" presId="urn:microsoft.com/office/officeart/2005/8/layout/radial4"/>
    <dgm:cxn modelId="{06009372-2095-471C-A6CF-B6007780FA3B}" type="presParOf" srcId="{C38ACB38-6706-4964-8590-6FD16A9B2936}" destId="{68D4A01A-1937-4694-87DC-4B1A597A248F}" srcOrd="4" destOrd="0" presId="urn:microsoft.com/office/officeart/2005/8/layout/radial4"/>
    <dgm:cxn modelId="{07A5BB75-D8DD-4FBC-8AF0-16ACC078DE43}" type="presParOf" srcId="{C38ACB38-6706-4964-8590-6FD16A9B2936}" destId="{D880EA38-C157-45D1-9DF7-243D66DA5C5F}" srcOrd="5" destOrd="0" presId="urn:microsoft.com/office/officeart/2005/8/layout/radial4"/>
    <dgm:cxn modelId="{C857DB0C-C8D3-441A-8437-7E19C68DEF60}" type="presParOf" srcId="{C38ACB38-6706-4964-8590-6FD16A9B2936}" destId="{1DEC870E-3375-473F-8160-06633D95D760}" srcOrd="6" destOrd="0" presId="urn:microsoft.com/office/officeart/2005/8/layout/radial4"/>
    <dgm:cxn modelId="{DC8BA1B3-8E0C-4CB4-B193-BDFB66491DEE}" type="presParOf" srcId="{C38ACB38-6706-4964-8590-6FD16A9B2936}" destId="{BCCEED1B-7991-43E3-8D2D-F05CC2549DEA}" srcOrd="7" destOrd="0" presId="urn:microsoft.com/office/officeart/2005/8/layout/radial4"/>
    <dgm:cxn modelId="{03E5006C-5188-41C0-A027-5521FD2C2740}" type="presParOf" srcId="{C38ACB38-6706-4964-8590-6FD16A9B2936}" destId="{0A9E196B-6318-4BAC-B83E-5125B280320F}" srcOrd="8" destOrd="0" presId="urn:microsoft.com/office/officeart/2005/8/layout/radial4"/>
    <dgm:cxn modelId="{A0459086-8624-47D6-A725-1FC3BFDBDEF2}" type="presParOf" srcId="{C38ACB38-6706-4964-8590-6FD16A9B2936}" destId="{EA211117-9A0A-4305-B6CA-495D028444EE}" srcOrd="9" destOrd="0" presId="urn:microsoft.com/office/officeart/2005/8/layout/radial4"/>
    <dgm:cxn modelId="{D50E0289-93D4-41DD-870D-7284EA9822A1}" type="presParOf" srcId="{C38ACB38-6706-4964-8590-6FD16A9B2936}" destId="{0BE2A77C-FD95-4A7F-86E1-ED50A1C13401}" srcOrd="10" destOrd="0" presId="urn:microsoft.com/office/officeart/2005/8/layout/radial4"/>
    <dgm:cxn modelId="{B7775E3A-CEE1-41DB-A558-770F38A37D5B}" type="presParOf" srcId="{C38ACB38-6706-4964-8590-6FD16A9B2936}" destId="{CB2F8427-71AC-4B6A-90BB-542A8F9287ED}" srcOrd="11" destOrd="0" presId="urn:microsoft.com/office/officeart/2005/8/layout/radial4"/>
    <dgm:cxn modelId="{57D6401F-3D6C-4FC2-92BA-FC16894C4211}" type="presParOf" srcId="{C38ACB38-6706-4964-8590-6FD16A9B2936}" destId="{59881EA6-BA14-44F4-8B2A-83B9CEC07E17}" srcOrd="1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9AAD7C-7162-4514-9ACE-77379314AF82}"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CB2AB2F-9896-4E9B-BC35-3ABA803E5ADA}">
      <dgm:prSet phldrT="[Text]"/>
      <dgm:spPr/>
      <dgm:t>
        <a:bodyPr/>
        <a:lstStyle/>
        <a:p>
          <a:r>
            <a:rPr lang="en-US" dirty="0" smtClean="0">
              <a:latin typeface="+mj-lt"/>
            </a:rPr>
            <a:t>School Admin</a:t>
          </a:r>
        </a:p>
        <a:p>
          <a:r>
            <a:rPr lang="en-US" dirty="0" smtClean="0">
              <a:latin typeface="+mj-lt"/>
            </a:rPr>
            <a:t>(Principal) Preview and Setup</a:t>
          </a:r>
          <a:endParaRPr lang="en-US" dirty="0">
            <a:latin typeface="+mj-lt"/>
          </a:endParaRPr>
        </a:p>
      </dgm:t>
    </dgm:pt>
    <dgm:pt modelId="{F9D1FB41-F8C1-4B2F-9671-9AF74F4B97E9}" type="parTrans" cxnId="{E748D738-87AC-424A-AE35-7BBBC0A91158}">
      <dgm:prSet/>
      <dgm:spPr/>
      <dgm:t>
        <a:bodyPr/>
        <a:lstStyle/>
        <a:p>
          <a:endParaRPr lang="en-US"/>
        </a:p>
      </dgm:t>
    </dgm:pt>
    <dgm:pt modelId="{2CF18988-1AA3-4153-B58C-D8F1D55998BF}" type="sibTrans" cxnId="{E748D738-87AC-424A-AE35-7BBBC0A91158}">
      <dgm:prSet/>
      <dgm:spPr/>
      <dgm:t>
        <a:bodyPr/>
        <a:lstStyle/>
        <a:p>
          <a:endParaRPr lang="en-US"/>
        </a:p>
      </dgm:t>
    </dgm:pt>
    <dgm:pt modelId="{AB04DA9F-BEC3-43D0-BF7A-1DC72A1F9B80}">
      <dgm:prSet phldrT="[Text]"/>
      <dgm:spPr/>
      <dgm:t>
        <a:bodyPr/>
        <a:lstStyle/>
        <a:p>
          <a:r>
            <a:rPr lang="en-US" dirty="0" smtClean="0">
              <a:latin typeface="+mj-lt"/>
            </a:rPr>
            <a:t>School Admin</a:t>
          </a:r>
        </a:p>
        <a:p>
          <a:r>
            <a:rPr lang="en-US" dirty="0" smtClean="0">
              <a:latin typeface="+mj-lt"/>
            </a:rPr>
            <a:t>(Principal)</a:t>
          </a:r>
          <a:endParaRPr lang="en-US" dirty="0">
            <a:latin typeface="+mj-lt"/>
          </a:endParaRPr>
        </a:p>
      </dgm:t>
    </dgm:pt>
    <dgm:pt modelId="{4B7A6130-56BC-44A6-9238-3111C055D06E}" type="parTrans" cxnId="{F695E646-80D4-4D24-950E-0084DCDF8979}">
      <dgm:prSet/>
      <dgm:spPr/>
      <dgm:t>
        <a:bodyPr/>
        <a:lstStyle/>
        <a:p>
          <a:endParaRPr lang="en-US"/>
        </a:p>
      </dgm:t>
    </dgm:pt>
    <dgm:pt modelId="{DFC93E9F-C312-46C9-959F-EABBD87F05BE}" type="sibTrans" cxnId="{F695E646-80D4-4D24-950E-0084DCDF8979}">
      <dgm:prSet/>
      <dgm:spPr/>
      <dgm:t>
        <a:bodyPr/>
        <a:lstStyle/>
        <a:p>
          <a:endParaRPr lang="en-US"/>
        </a:p>
      </dgm:t>
    </dgm:pt>
    <dgm:pt modelId="{AEB1E536-21C2-4B35-B15C-8B4E21EC77F0}">
      <dgm:prSet phldrT="[Text]"/>
      <dgm:spPr/>
      <dgm:t>
        <a:bodyPr/>
        <a:lstStyle/>
        <a:p>
          <a:r>
            <a:rPr lang="en-US" b="0" dirty="0" smtClean="0">
              <a:latin typeface="+mj-lt"/>
            </a:rPr>
            <a:t>Superintendent</a:t>
          </a:r>
        </a:p>
        <a:p>
          <a:r>
            <a:rPr lang="en-US" b="0" dirty="0" smtClean="0">
              <a:latin typeface="+mj-lt"/>
            </a:rPr>
            <a:t>Designee</a:t>
          </a:r>
          <a:endParaRPr lang="en-US" b="0" dirty="0">
            <a:latin typeface="+mj-lt"/>
          </a:endParaRPr>
        </a:p>
      </dgm:t>
    </dgm:pt>
    <dgm:pt modelId="{E4177DB2-D975-46A7-9452-1287B0BF607F}" type="parTrans" cxnId="{BCD1CE22-6679-4BFD-A51B-5C4A5BB2697C}">
      <dgm:prSet/>
      <dgm:spPr/>
      <dgm:t>
        <a:bodyPr/>
        <a:lstStyle/>
        <a:p>
          <a:endParaRPr lang="en-US"/>
        </a:p>
      </dgm:t>
    </dgm:pt>
    <dgm:pt modelId="{E2E54476-E3B2-409D-BF4A-8902BDD0C286}" type="sibTrans" cxnId="{BCD1CE22-6679-4BFD-A51B-5C4A5BB2697C}">
      <dgm:prSet/>
      <dgm:spPr/>
      <dgm:t>
        <a:bodyPr/>
        <a:lstStyle/>
        <a:p>
          <a:endParaRPr lang="en-US"/>
        </a:p>
      </dgm:t>
    </dgm:pt>
    <dgm:pt modelId="{4330C14A-578D-46B2-A488-67915EAD2E8B}">
      <dgm:prSet phldrT="[Text]"/>
      <dgm:spPr/>
      <dgm:t>
        <a:bodyPr/>
        <a:lstStyle/>
        <a:p>
          <a:r>
            <a:rPr lang="en-US" dirty="0" smtClean="0"/>
            <a:t>SAS EVAAS</a:t>
          </a:r>
          <a:endParaRPr lang="en-US" dirty="0"/>
        </a:p>
      </dgm:t>
    </dgm:pt>
    <dgm:pt modelId="{7862E054-4220-4602-AECC-47B71EEDAEEF}" type="parTrans" cxnId="{3D49D371-3E03-4379-AA55-1E95BD361F1D}">
      <dgm:prSet/>
      <dgm:spPr/>
      <dgm:t>
        <a:bodyPr/>
        <a:lstStyle/>
        <a:p>
          <a:endParaRPr lang="en-US"/>
        </a:p>
      </dgm:t>
    </dgm:pt>
    <dgm:pt modelId="{65710065-8BF3-41AF-9859-130FA35E9446}" type="sibTrans" cxnId="{3D49D371-3E03-4379-AA55-1E95BD361F1D}">
      <dgm:prSet/>
      <dgm:spPr/>
      <dgm:t>
        <a:bodyPr/>
        <a:lstStyle/>
        <a:p>
          <a:endParaRPr lang="en-US"/>
        </a:p>
      </dgm:t>
    </dgm:pt>
    <dgm:pt modelId="{46B79F5A-FA43-406D-93CE-EFCCC6C93EA0}">
      <dgm:prSet phldrT="[Text]"/>
      <dgm:spPr/>
      <dgm:t>
        <a:bodyPr/>
        <a:lstStyle/>
        <a:p>
          <a:r>
            <a:rPr lang="en-US" dirty="0" smtClean="0">
              <a:latin typeface="+mj-lt"/>
            </a:rPr>
            <a:t>Teachers</a:t>
          </a:r>
          <a:endParaRPr lang="en-US" dirty="0">
            <a:latin typeface="+mj-lt"/>
          </a:endParaRPr>
        </a:p>
      </dgm:t>
    </dgm:pt>
    <dgm:pt modelId="{76A854C0-36DF-4E09-B09A-9633630EFF14}" type="parTrans" cxnId="{3ECA2DC6-9ED3-4665-9EA8-D43D96BBDEBE}">
      <dgm:prSet/>
      <dgm:spPr/>
      <dgm:t>
        <a:bodyPr/>
        <a:lstStyle/>
        <a:p>
          <a:endParaRPr lang="en-US"/>
        </a:p>
      </dgm:t>
    </dgm:pt>
    <dgm:pt modelId="{6193C82E-3E18-4B6C-879B-A47ED73669AA}" type="sibTrans" cxnId="{3ECA2DC6-9ED3-4665-9EA8-D43D96BBDEBE}">
      <dgm:prSet/>
      <dgm:spPr/>
      <dgm:t>
        <a:bodyPr/>
        <a:lstStyle/>
        <a:p>
          <a:endParaRPr lang="en-US"/>
        </a:p>
      </dgm:t>
    </dgm:pt>
    <dgm:pt modelId="{8BDCDFB7-3F63-45D7-B7E5-D1F2939E2BE5}" type="pres">
      <dgm:prSet presAssocID="{F99AAD7C-7162-4514-9ACE-77379314AF82}" presName="rootnode" presStyleCnt="0">
        <dgm:presLayoutVars>
          <dgm:chMax/>
          <dgm:chPref/>
          <dgm:dir/>
          <dgm:animLvl val="lvl"/>
        </dgm:presLayoutVars>
      </dgm:prSet>
      <dgm:spPr/>
      <dgm:t>
        <a:bodyPr/>
        <a:lstStyle/>
        <a:p>
          <a:endParaRPr lang="en-US"/>
        </a:p>
      </dgm:t>
    </dgm:pt>
    <dgm:pt modelId="{54F7C74A-260F-4DCD-ACAF-1ECBC7472A00}" type="pres">
      <dgm:prSet presAssocID="{1CB2AB2F-9896-4E9B-BC35-3ABA803E5ADA}" presName="composite" presStyleCnt="0"/>
      <dgm:spPr/>
    </dgm:pt>
    <dgm:pt modelId="{017934AD-CBA7-4A7C-AA45-87B2CE1CC5EE}" type="pres">
      <dgm:prSet presAssocID="{1CB2AB2F-9896-4E9B-BC35-3ABA803E5ADA}" presName="LShape" presStyleLbl="alignNode1" presStyleIdx="0" presStyleCnt="9" custLinFactNeighborX="5118"/>
      <dgm:spPr/>
    </dgm:pt>
    <dgm:pt modelId="{249ACA78-487D-42DC-B9D4-3B931B6B6AF6}" type="pres">
      <dgm:prSet presAssocID="{1CB2AB2F-9896-4E9B-BC35-3ABA803E5ADA}" presName="ParentText" presStyleLbl="revTx" presStyleIdx="0" presStyleCnt="5" custLinFactNeighborX="5670">
        <dgm:presLayoutVars>
          <dgm:chMax val="0"/>
          <dgm:chPref val="0"/>
          <dgm:bulletEnabled val="1"/>
        </dgm:presLayoutVars>
      </dgm:prSet>
      <dgm:spPr/>
      <dgm:t>
        <a:bodyPr/>
        <a:lstStyle/>
        <a:p>
          <a:endParaRPr lang="en-US"/>
        </a:p>
      </dgm:t>
    </dgm:pt>
    <dgm:pt modelId="{2E1BF935-AA6D-4D10-9FC8-C12569B6FF51}" type="pres">
      <dgm:prSet presAssocID="{1CB2AB2F-9896-4E9B-BC35-3ABA803E5ADA}" presName="Triangle" presStyleLbl="alignNode1" presStyleIdx="1" presStyleCnt="9" custLinFactNeighborX="30036"/>
      <dgm:spPr/>
    </dgm:pt>
    <dgm:pt modelId="{E4F87458-B9E0-4307-B15D-C9A169BA3CA0}" type="pres">
      <dgm:prSet presAssocID="{2CF18988-1AA3-4153-B58C-D8F1D55998BF}" presName="sibTrans" presStyleCnt="0"/>
      <dgm:spPr/>
    </dgm:pt>
    <dgm:pt modelId="{9AA967EF-E06C-4C25-BF9D-09FCEDDDC3D6}" type="pres">
      <dgm:prSet presAssocID="{2CF18988-1AA3-4153-B58C-D8F1D55998BF}" presName="space" presStyleCnt="0"/>
      <dgm:spPr/>
    </dgm:pt>
    <dgm:pt modelId="{8B8544FB-FE1B-40AC-B51D-180C1ED41320}" type="pres">
      <dgm:prSet presAssocID="{46B79F5A-FA43-406D-93CE-EFCCC6C93EA0}" presName="composite" presStyleCnt="0"/>
      <dgm:spPr/>
    </dgm:pt>
    <dgm:pt modelId="{15D60CBE-1223-469F-8BB9-7D48D20F6B70}" type="pres">
      <dgm:prSet presAssocID="{46B79F5A-FA43-406D-93CE-EFCCC6C93EA0}" presName="LShape" presStyleLbl="alignNode1" presStyleIdx="2" presStyleCnt="9" custLinFactNeighborX="5118"/>
      <dgm:spPr/>
    </dgm:pt>
    <dgm:pt modelId="{0DDD3191-10BF-4E28-9950-188B0D352513}" type="pres">
      <dgm:prSet presAssocID="{46B79F5A-FA43-406D-93CE-EFCCC6C93EA0}" presName="ParentText" presStyleLbl="revTx" presStyleIdx="1" presStyleCnt="5" custLinFactNeighborX="5670">
        <dgm:presLayoutVars>
          <dgm:chMax val="0"/>
          <dgm:chPref val="0"/>
          <dgm:bulletEnabled val="1"/>
        </dgm:presLayoutVars>
      </dgm:prSet>
      <dgm:spPr/>
      <dgm:t>
        <a:bodyPr/>
        <a:lstStyle/>
        <a:p>
          <a:endParaRPr lang="en-US"/>
        </a:p>
      </dgm:t>
    </dgm:pt>
    <dgm:pt modelId="{71EB0045-B8B3-446D-AAA9-1A99F4CFB5D2}" type="pres">
      <dgm:prSet presAssocID="{46B79F5A-FA43-406D-93CE-EFCCC6C93EA0}" presName="Triangle" presStyleLbl="alignNode1" presStyleIdx="3" presStyleCnt="9" custLinFactNeighborX="30036"/>
      <dgm:spPr/>
    </dgm:pt>
    <dgm:pt modelId="{9763C21A-B5D0-46F1-B343-60C6DAE6AEA4}" type="pres">
      <dgm:prSet presAssocID="{6193C82E-3E18-4B6C-879B-A47ED73669AA}" presName="sibTrans" presStyleCnt="0"/>
      <dgm:spPr/>
    </dgm:pt>
    <dgm:pt modelId="{1B90980B-EA1B-41D8-839D-F7E859894DD2}" type="pres">
      <dgm:prSet presAssocID="{6193C82E-3E18-4B6C-879B-A47ED73669AA}" presName="space" presStyleCnt="0"/>
      <dgm:spPr/>
    </dgm:pt>
    <dgm:pt modelId="{44372BED-1ABF-49F1-BE5E-9F7648EF8BE5}" type="pres">
      <dgm:prSet presAssocID="{AB04DA9F-BEC3-43D0-BF7A-1DC72A1F9B80}" presName="composite" presStyleCnt="0"/>
      <dgm:spPr/>
    </dgm:pt>
    <dgm:pt modelId="{335A0618-C1D3-4F58-9470-179BBED646C9}" type="pres">
      <dgm:prSet presAssocID="{AB04DA9F-BEC3-43D0-BF7A-1DC72A1F9B80}" presName="LShape" presStyleLbl="alignNode1" presStyleIdx="4" presStyleCnt="9" custLinFactNeighborX="5118"/>
      <dgm:spPr/>
    </dgm:pt>
    <dgm:pt modelId="{DAA747C8-E9B5-4EBB-A81D-5C95C3000CBA}" type="pres">
      <dgm:prSet presAssocID="{AB04DA9F-BEC3-43D0-BF7A-1DC72A1F9B80}" presName="ParentText" presStyleLbl="revTx" presStyleIdx="2" presStyleCnt="5" custLinFactNeighborX="5670">
        <dgm:presLayoutVars>
          <dgm:chMax val="0"/>
          <dgm:chPref val="0"/>
          <dgm:bulletEnabled val="1"/>
        </dgm:presLayoutVars>
      </dgm:prSet>
      <dgm:spPr/>
      <dgm:t>
        <a:bodyPr/>
        <a:lstStyle/>
        <a:p>
          <a:endParaRPr lang="en-US"/>
        </a:p>
      </dgm:t>
    </dgm:pt>
    <dgm:pt modelId="{65934FB3-F32A-47F9-8A76-DEE6C151C73A}" type="pres">
      <dgm:prSet presAssocID="{AB04DA9F-BEC3-43D0-BF7A-1DC72A1F9B80}" presName="Triangle" presStyleLbl="alignNode1" presStyleIdx="5" presStyleCnt="9" custLinFactNeighborX="30036"/>
      <dgm:spPr/>
    </dgm:pt>
    <dgm:pt modelId="{FCFD8D4B-0919-4ACF-8B96-86084DE1EA9C}" type="pres">
      <dgm:prSet presAssocID="{DFC93E9F-C312-46C9-959F-EABBD87F05BE}" presName="sibTrans" presStyleCnt="0"/>
      <dgm:spPr/>
    </dgm:pt>
    <dgm:pt modelId="{A4AB2126-C1D7-42A1-90AB-E31333606419}" type="pres">
      <dgm:prSet presAssocID="{DFC93E9F-C312-46C9-959F-EABBD87F05BE}" presName="space" presStyleCnt="0"/>
      <dgm:spPr/>
    </dgm:pt>
    <dgm:pt modelId="{B9CF1B4F-BFCC-4EEF-9FDD-15CAD5EFBD21}" type="pres">
      <dgm:prSet presAssocID="{AEB1E536-21C2-4B35-B15C-8B4E21EC77F0}" presName="composite" presStyleCnt="0"/>
      <dgm:spPr/>
    </dgm:pt>
    <dgm:pt modelId="{3E42BA54-6919-4917-AA7C-41E787C29087}" type="pres">
      <dgm:prSet presAssocID="{AEB1E536-21C2-4B35-B15C-8B4E21EC77F0}" presName="LShape" presStyleLbl="alignNode1" presStyleIdx="6" presStyleCnt="9" custLinFactNeighborX="5118"/>
      <dgm:spPr/>
    </dgm:pt>
    <dgm:pt modelId="{C225F413-FAE4-42BD-B364-1DD67D64A927}" type="pres">
      <dgm:prSet presAssocID="{AEB1E536-21C2-4B35-B15C-8B4E21EC77F0}" presName="ParentText" presStyleLbl="revTx" presStyleIdx="3" presStyleCnt="5" custLinFactNeighborX="5670">
        <dgm:presLayoutVars>
          <dgm:chMax val="0"/>
          <dgm:chPref val="0"/>
          <dgm:bulletEnabled val="1"/>
        </dgm:presLayoutVars>
      </dgm:prSet>
      <dgm:spPr/>
      <dgm:t>
        <a:bodyPr/>
        <a:lstStyle/>
        <a:p>
          <a:endParaRPr lang="en-US"/>
        </a:p>
      </dgm:t>
    </dgm:pt>
    <dgm:pt modelId="{7BEBA1E4-85CE-4D6B-88A8-EA7057864491}" type="pres">
      <dgm:prSet presAssocID="{AEB1E536-21C2-4B35-B15C-8B4E21EC77F0}" presName="Triangle" presStyleLbl="alignNode1" presStyleIdx="7" presStyleCnt="9" custLinFactNeighborX="30036"/>
      <dgm:spPr/>
    </dgm:pt>
    <dgm:pt modelId="{6EB39CC9-2CF6-44F4-877F-A61FA3A85727}" type="pres">
      <dgm:prSet presAssocID="{E2E54476-E3B2-409D-BF4A-8902BDD0C286}" presName="sibTrans" presStyleCnt="0"/>
      <dgm:spPr/>
    </dgm:pt>
    <dgm:pt modelId="{0A347662-93EB-4395-BE0C-2B9BC09F236A}" type="pres">
      <dgm:prSet presAssocID="{E2E54476-E3B2-409D-BF4A-8902BDD0C286}" presName="space" presStyleCnt="0"/>
      <dgm:spPr/>
    </dgm:pt>
    <dgm:pt modelId="{2C110B2F-5EEE-48FD-B415-B3F942979849}" type="pres">
      <dgm:prSet presAssocID="{4330C14A-578D-46B2-A488-67915EAD2E8B}" presName="composite" presStyleCnt="0"/>
      <dgm:spPr/>
    </dgm:pt>
    <dgm:pt modelId="{BF6E1618-E781-4822-B2C4-E5E4CA805AE5}" type="pres">
      <dgm:prSet presAssocID="{4330C14A-578D-46B2-A488-67915EAD2E8B}" presName="LShape" presStyleLbl="alignNode1" presStyleIdx="8" presStyleCnt="9" custLinFactNeighborX="5118"/>
      <dgm:spPr/>
    </dgm:pt>
    <dgm:pt modelId="{BB15FF5B-4F49-472F-8361-39E2ABF53560}" type="pres">
      <dgm:prSet presAssocID="{4330C14A-578D-46B2-A488-67915EAD2E8B}" presName="ParentText" presStyleLbl="revTx" presStyleIdx="4" presStyleCnt="5" custScaleX="79214" custLinFactNeighborX="1208">
        <dgm:presLayoutVars>
          <dgm:chMax val="0"/>
          <dgm:chPref val="0"/>
          <dgm:bulletEnabled val="1"/>
        </dgm:presLayoutVars>
      </dgm:prSet>
      <dgm:spPr/>
      <dgm:t>
        <a:bodyPr/>
        <a:lstStyle/>
        <a:p>
          <a:endParaRPr lang="en-US"/>
        </a:p>
      </dgm:t>
    </dgm:pt>
  </dgm:ptLst>
  <dgm:cxnLst>
    <dgm:cxn modelId="{E748D738-87AC-424A-AE35-7BBBC0A91158}" srcId="{F99AAD7C-7162-4514-9ACE-77379314AF82}" destId="{1CB2AB2F-9896-4E9B-BC35-3ABA803E5ADA}" srcOrd="0" destOrd="0" parTransId="{F9D1FB41-F8C1-4B2F-9671-9AF74F4B97E9}" sibTransId="{2CF18988-1AA3-4153-B58C-D8F1D55998BF}"/>
    <dgm:cxn modelId="{F695E646-80D4-4D24-950E-0084DCDF8979}" srcId="{F99AAD7C-7162-4514-9ACE-77379314AF82}" destId="{AB04DA9F-BEC3-43D0-BF7A-1DC72A1F9B80}" srcOrd="2" destOrd="0" parTransId="{4B7A6130-56BC-44A6-9238-3111C055D06E}" sibTransId="{DFC93E9F-C312-46C9-959F-EABBD87F05BE}"/>
    <dgm:cxn modelId="{F67F96AC-AC8F-484A-BED4-94B4ED1EEC8F}" type="presOf" srcId="{1CB2AB2F-9896-4E9B-BC35-3ABA803E5ADA}" destId="{249ACA78-487D-42DC-B9D4-3B931B6B6AF6}" srcOrd="0" destOrd="0" presId="urn:microsoft.com/office/officeart/2009/3/layout/StepUpProcess"/>
    <dgm:cxn modelId="{5FACD7F9-7FBB-4E0E-B2DF-C7A872E20779}" type="presOf" srcId="{AEB1E536-21C2-4B35-B15C-8B4E21EC77F0}" destId="{C225F413-FAE4-42BD-B364-1DD67D64A927}" srcOrd="0" destOrd="0" presId="urn:microsoft.com/office/officeart/2009/3/layout/StepUpProcess"/>
    <dgm:cxn modelId="{3D49D371-3E03-4379-AA55-1E95BD361F1D}" srcId="{F99AAD7C-7162-4514-9ACE-77379314AF82}" destId="{4330C14A-578D-46B2-A488-67915EAD2E8B}" srcOrd="4" destOrd="0" parTransId="{7862E054-4220-4602-AECC-47B71EEDAEEF}" sibTransId="{65710065-8BF3-41AF-9859-130FA35E9446}"/>
    <dgm:cxn modelId="{BCD1CE22-6679-4BFD-A51B-5C4A5BB2697C}" srcId="{F99AAD7C-7162-4514-9ACE-77379314AF82}" destId="{AEB1E536-21C2-4B35-B15C-8B4E21EC77F0}" srcOrd="3" destOrd="0" parTransId="{E4177DB2-D975-46A7-9452-1287B0BF607F}" sibTransId="{E2E54476-E3B2-409D-BF4A-8902BDD0C286}"/>
    <dgm:cxn modelId="{2FFCE61F-1CEA-4E2B-AF92-FF406D2BD7CB}" type="presOf" srcId="{AB04DA9F-BEC3-43D0-BF7A-1DC72A1F9B80}" destId="{DAA747C8-E9B5-4EBB-A81D-5C95C3000CBA}" srcOrd="0" destOrd="0" presId="urn:microsoft.com/office/officeart/2009/3/layout/StepUpProcess"/>
    <dgm:cxn modelId="{3ECA2DC6-9ED3-4665-9EA8-D43D96BBDEBE}" srcId="{F99AAD7C-7162-4514-9ACE-77379314AF82}" destId="{46B79F5A-FA43-406D-93CE-EFCCC6C93EA0}" srcOrd="1" destOrd="0" parTransId="{76A854C0-36DF-4E09-B09A-9633630EFF14}" sibTransId="{6193C82E-3E18-4B6C-879B-A47ED73669AA}"/>
    <dgm:cxn modelId="{E5D2A039-D083-45CD-A3E3-0F38BEA6942F}" type="presOf" srcId="{46B79F5A-FA43-406D-93CE-EFCCC6C93EA0}" destId="{0DDD3191-10BF-4E28-9950-188B0D352513}" srcOrd="0" destOrd="0" presId="urn:microsoft.com/office/officeart/2009/3/layout/StepUpProcess"/>
    <dgm:cxn modelId="{5B96070B-5D8E-4088-9601-0603FBF8816E}" type="presOf" srcId="{4330C14A-578D-46B2-A488-67915EAD2E8B}" destId="{BB15FF5B-4F49-472F-8361-39E2ABF53560}" srcOrd="0" destOrd="0" presId="urn:microsoft.com/office/officeart/2009/3/layout/StepUpProcess"/>
    <dgm:cxn modelId="{D3F87A4E-AB30-405B-863A-C90412021376}" type="presOf" srcId="{F99AAD7C-7162-4514-9ACE-77379314AF82}" destId="{8BDCDFB7-3F63-45D7-B7E5-D1F2939E2BE5}" srcOrd="0" destOrd="0" presId="urn:microsoft.com/office/officeart/2009/3/layout/StepUpProcess"/>
    <dgm:cxn modelId="{D8A2F069-695E-4992-B200-F6E65BD9113A}" type="presParOf" srcId="{8BDCDFB7-3F63-45D7-B7E5-D1F2939E2BE5}" destId="{54F7C74A-260F-4DCD-ACAF-1ECBC7472A00}" srcOrd="0" destOrd="0" presId="urn:microsoft.com/office/officeart/2009/3/layout/StepUpProcess"/>
    <dgm:cxn modelId="{AEDA689A-7135-4273-8FFB-67330CF58665}" type="presParOf" srcId="{54F7C74A-260F-4DCD-ACAF-1ECBC7472A00}" destId="{017934AD-CBA7-4A7C-AA45-87B2CE1CC5EE}" srcOrd="0" destOrd="0" presId="urn:microsoft.com/office/officeart/2009/3/layout/StepUpProcess"/>
    <dgm:cxn modelId="{5F7F0624-2CA6-4273-86FC-DFDCF125A125}" type="presParOf" srcId="{54F7C74A-260F-4DCD-ACAF-1ECBC7472A00}" destId="{249ACA78-487D-42DC-B9D4-3B931B6B6AF6}" srcOrd="1" destOrd="0" presId="urn:microsoft.com/office/officeart/2009/3/layout/StepUpProcess"/>
    <dgm:cxn modelId="{01541652-FB7F-4CD3-956A-80EC2BFFF026}" type="presParOf" srcId="{54F7C74A-260F-4DCD-ACAF-1ECBC7472A00}" destId="{2E1BF935-AA6D-4D10-9FC8-C12569B6FF51}" srcOrd="2" destOrd="0" presId="urn:microsoft.com/office/officeart/2009/3/layout/StepUpProcess"/>
    <dgm:cxn modelId="{DFE96512-D2EC-4957-B31B-00367E600787}" type="presParOf" srcId="{8BDCDFB7-3F63-45D7-B7E5-D1F2939E2BE5}" destId="{E4F87458-B9E0-4307-B15D-C9A169BA3CA0}" srcOrd="1" destOrd="0" presId="urn:microsoft.com/office/officeart/2009/3/layout/StepUpProcess"/>
    <dgm:cxn modelId="{39BC6DD9-3B16-4F11-8A57-414DF65AB42C}" type="presParOf" srcId="{E4F87458-B9E0-4307-B15D-C9A169BA3CA0}" destId="{9AA967EF-E06C-4C25-BF9D-09FCEDDDC3D6}" srcOrd="0" destOrd="0" presId="urn:microsoft.com/office/officeart/2009/3/layout/StepUpProcess"/>
    <dgm:cxn modelId="{D9A88201-6C0B-4A82-A83A-0DC3056E8A7C}" type="presParOf" srcId="{8BDCDFB7-3F63-45D7-B7E5-D1F2939E2BE5}" destId="{8B8544FB-FE1B-40AC-B51D-180C1ED41320}" srcOrd="2" destOrd="0" presId="urn:microsoft.com/office/officeart/2009/3/layout/StepUpProcess"/>
    <dgm:cxn modelId="{545653B7-CDCB-409E-99E3-DB991E5B6E09}" type="presParOf" srcId="{8B8544FB-FE1B-40AC-B51D-180C1ED41320}" destId="{15D60CBE-1223-469F-8BB9-7D48D20F6B70}" srcOrd="0" destOrd="0" presId="urn:microsoft.com/office/officeart/2009/3/layout/StepUpProcess"/>
    <dgm:cxn modelId="{7999A72F-6E7A-4150-97F4-9353380DBC67}" type="presParOf" srcId="{8B8544FB-FE1B-40AC-B51D-180C1ED41320}" destId="{0DDD3191-10BF-4E28-9950-188B0D352513}" srcOrd="1" destOrd="0" presId="urn:microsoft.com/office/officeart/2009/3/layout/StepUpProcess"/>
    <dgm:cxn modelId="{3BD4396D-2066-4E05-A6FB-007AA6C05BDF}" type="presParOf" srcId="{8B8544FB-FE1B-40AC-B51D-180C1ED41320}" destId="{71EB0045-B8B3-446D-AAA9-1A99F4CFB5D2}" srcOrd="2" destOrd="0" presId="urn:microsoft.com/office/officeart/2009/3/layout/StepUpProcess"/>
    <dgm:cxn modelId="{F3470F6C-CBC8-410A-8AFE-E4BF9723A02C}" type="presParOf" srcId="{8BDCDFB7-3F63-45D7-B7E5-D1F2939E2BE5}" destId="{9763C21A-B5D0-46F1-B343-60C6DAE6AEA4}" srcOrd="3" destOrd="0" presId="urn:microsoft.com/office/officeart/2009/3/layout/StepUpProcess"/>
    <dgm:cxn modelId="{62AB0042-9F76-41CA-8D69-5DD023F7F6FA}" type="presParOf" srcId="{9763C21A-B5D0-46F1-B343-60C6DAE6AEA4}" destId="{1B90980B-EA1B-41D8-839D-F7E859894DD2}" srcOrd="0" destOrd="0" presId="urn:microsoft.com/office/officeart/2009/3/layout/StepUpProcess"/>
    <dgm:cxn modelId="{EC1BAB4E-5AB1-4852-9986-4B0C3CCAAF95}" type="presParOf" srcId="{8BDCDFB7-3F63-45D7-B7E5-D1F2939E2BE5}" destId="{44372BED-1ABF-49F1-BE5E-9F7648EF8BE5}" srcOrd="4" destOrd="0" presId="urn:microsoft.com/office/officeart/2009/3/layout/StepUpProcess"/>
    <dgm:cxn modelId="{14A63271-CB08-43D4-AD83-EDF232C90479}" type="presParOf" srcId="{44372BED-1ABF-49F1-BE5E-9F7648EF8BE5}" destId="{335A0618-C1D3-4F58-9470-179BBED646C9}" srcOrd="0" destOrd="0" presId="urn:microsoft.com/office/officeart/2009/3/layout/StepUpProcess"/>
    <dgm:cxn modelId="{888A1DA6-D30B-49F4-B4F0-7CECBF63CA6E}" type="presParOf" srcId="{44372BED-1ABF-49F1-BE5E-9F7648EF8BE5}" destId="{DAA747C8-E9B5-4EBB-A81D-5C95C3000CBA}" srcOrd="1" destOrd="0" presId="urn:microsoft.com/office/officeart/2009/3/layout/StepUpProcess"/>
    <dgm:cxn modelId="{CAF21BDC-ADBE-44E9-B0DC-89D705245380}" type="presParOf" srcId="{44372BED-1ABF-49F1-BE5E-9F7648EF8BE5}" destId="{65934FB3-F32A-47F9-8A76-DEE6C151C73A}" srcOrd="2" destOrd="0" presId="urn:microsoft.com/office/officeart/2009/3/layout/StepUpProcess"/>
    <dgm:cxn modelId="{99032247-1639-4627-9DC9-E035A7597C10}" type="presParOf" srcId="{8BDCDFB7-3F63-45D7-B7E5-D1F2939E2BE5}" destId="{FCFD8D4B-0919-4ACF-8B96-86084DE1EA9C}" srcOrd="5" destOrd="0" presId="urn:microsoft.com/office/officeart/2009/3/layout/StepUpProcess"/>
    <dgm:cxn modelId="{388FAE1F-69A4-4BFD-B001-8B9BA24E2296}" type="presParOf" srcId="{FCFD8D4B-0919-4ACF-8B96-86084DE1EA9C}" destId="{A4AB2126-C1D7-42A1-90AB-E31333606419}" srcOrd="0" destOrd="0" presId="urn:microsoft.com/office/officeart/2009/3/layout/StepUpProcess"/>
    <dgm:cxn modelId="{70BCDE1C-8731-49B7-A7B8-5431FB121627}" type="presParOf" srcId="{8BDCDFB7-3F63-45D7-B7E5-D1F2939E2BE5}" destId="{B9CF1B4F-BFCC-4EEF-9FDD-15CAD5EFBD21}" srcOrd="6" destOrd="0" presId="urn:microsoft.com/office/officeart/2009/3/layout/StepUpProcess"/>
    <dgm:cxn modelId="{149208B1-8C7A-47A9-B75A-F2C0FF3BD7A9}" type="presParOf" srcId="{B9CF1B4F-BFCC-4EEF-9FDD-15CAD5EFBD21}" destId="{3E42BA54-6919-4917-AA7C-41E787C29087}" srcOrd="0" destOrd="0" presId="urn:microsoft.com/office/officeart/2009/3/layout/StepUpProcess"/>
    <dgm:cxn modelId="{1ECC7F97-CD7F-4034-98BD-2748DC7AD87E}" type="presParOf" srcId="{B9CF1B4F-BFCC-4EEF-9FDD-15CAD5EFBD21}" destId="{C225F413-FAE4-42BD-B364-1DD67D64A927}" srcOrd="1" destOrd="0" presId="urn:microsoft.com/office/officeart/2009/3/layout/StepUpProcess"/>
    <dgm:cxn modelId="{E9CA7475-21AA-4D26-B153-CDED0D40802E}" type="presParOf" srcId="{B9CF1B4F-BFCC-4EEF-9FDD-15CAD5EFBD21}" destId="{7BEBA1E4-85CE-4D6B-88A8-EA7057864491}" srcOrd="2" destOrd="0" presId="urn:microsoft.com/office/officeart/2009/3/layout/StepUpProcess"/>
    <dgm:cxn modelId="{FD19FAAD-703E-4790-93BF-C412343031AB}" type="presParOf" srcId="{8BDCDFB7-3F63-45D7-B7E5-D1F2939E2BE5}" destId="{6EB39CC9-2CF6-44F4-877F-A61FA3A85727}" srcOrd="7" destOrd="0" presId="urn:microsoft.com/office/officeart/2009/3/layout/StepUpProcess"/>
    <dgm:cxn modelId="{D74A1D72-484E-47B6-A914-E9B51E3A1489}" type="presParOf" srcId="{6EB39CC9-2CF6-44F4-877F-A61FA3A85727}" destId="{0A347662-93EB-4395-BE0C-2B9BC09F236A}" srcOrd="0" destOrd="0" presId="urn:microsoft.com/office/officeart/2009/3/layout/StepUpProcess"/>
    <dgm:cxn modelId="{0ECF88E4-9B19-43C4-AC06-021F03B5FD12}" type="presParOf" srcId="{8BDCDFB7-3F63-45D7-B7E5-D1F2939E2BE5}" destId="{2C110B2F-5EEE-48FD-B415-B3F942979849}" srcOrd="8" destOrd="0" presId="urn:microsoft.com/office/officeart/2009/3/layout/StepUpProcess"/>
    <dgm:cxn modelId="{D13D5E11-58A9-4B2E-A9ED-36DE8BC2E409}" type="presParOf" srcId="{2C110B2F-5EEE-48FD-B415-B3F942979849}" destId="{BF6E1618-E781-4822-B2C4-E5E4CA805AE5}" srcOrd="0" destOrd="0" presId="urn:microsoft.com/office/officeart/2009/3/layout/StepUpProcess"/>
    <dgm:cxn modelId="{3E5C73C8-63C9-4F31-9EC9-D1234C0EA263}" type="presParOf" srcId="{2C110B2F-5EEE-48FD-B415-B3F942979849}" destId="{BB15FF5B-4F49-472F-8361-39E2ABF5356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9AAD7C-7162-4514-9ACE-77379314AF82}"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CB2AB2F-9896-4E9B-BC35-3ABA803E5ADA}">
      <dgm:prSet phldrT="[Text]"/>
      <dgm:spPr/>
      <dgm:t>
        <a:bodyPr/>
        <a:lstStyle/>
        <a:p>
          <a:r>
            <a:rPr lang="en-US" dirty="0" smtClean="0">
              <a:latin typeface="+mj-lt"/>
            </a:rPr>
            <a:t>School Admin Preview</a:t>
          </a:r>
          <a:endParaRPr lang="en-US" dirty="0">
            <a:latin typeface="+mj-lt"/>
          </a:endParaRPr>
        </a:p>
      </dgm:t>
    </dgm:pt>
    <dgm:pt modelId="{F9D1FB41-F8C1-4B2F-9671-9AF74F4B97E9}" type="parTrans" cxnId="{E748D738-87AC-424A-AE35-7BBBC0A91158}">
      <dgm:prSet/>
      <dgm:spPr/>
      <dgm:t>
        <a:bodyPr/>
        <a:lstStyle/>
        <a:p>
          <a:endParaRPr lang="en-US">
            <a:latin typeface="+mj-lt"/>
          </a:endParaRPr>
        </a:p>
      </dgm:t>
    </dgm:pt>
    <dgm:pt modelId="{2CF18988-1AA3-4153-B58C-D8F1D55998BF}" type="sibTrans" cxnId="{E748D738-87AC-424A-AE35-7BBBC0A91158}">
      <dgm:prSet/>
      <dgm:spPr/>
      <dgm:t>
        <a:bodyPr/>
        <a:lstStyle/>
        <a:p>
          <a:endParaRPr lang="en-US">
            <a:latin typeface="+mj-lt"/>
          </a:endParaRPr>
        </a:p>
      </dgm:t>
    </dgm:pt>
    <dgm:pt modelId="{AB04DA9F-BEC3-43D0-BF7A-1DC72A1F9B80}">
      <dgm:prSet phldrT="[Text]"/>
      <dgm:spPr/>
      <dgm:t>
        <a:bodyPr/>
        <a:lstStyle/>
        <a:p>
          <a:r>
            <a:rPr lang="en-US" dirty="0" smtClean="0">
              <a:latin typeface="+mj-lt"/>
            </a:rPr>
            <a:t>School Admin</a:t>
          </a:r>
          <a:endParaRPr lang="en-US" dirty="0">
            <a:latin typeface="+mj-lt"/>
          </a:endParaRPr>
        </a:p>
      </dgm:t>
    </dgm:pt>
    <dgm:pt modelId="{4B7A6130-56BC-44A6-9238-3111C055D06E}" type="parTrans" cxnId="{F695E646-80D4-4D24-950E-0084DCDF8979}">
      <dgm:prSet/>
      <dgm:spPr/>
      <dgm:t>
        <a:bodyPr/>
        <a:lstStyle/>
        <a:p>
          <a:endParaRPr lang="en-US">
            <a:latin typeface="+mj-lt"/>
          </a:endParaRPr>
        </a:p>
      </dgm:t>
    </dgm:pt>
    <dgm:pt modelId="{DFC93E9F-C312-46C9-959F-EABBD87F05BE}" type="sibTrans" cxnId="{F695E646-80D4-4D24-950E-0084DCDF8979}">
      <dgm:prSet/>
      <dgm:spPr/>
      <dgm:t>
        <a:bodyPr/>
        <a:lstStyle/>
        <a:p>
          <a:endParaRPr lang="en-US">
            <a:latin typeface="+mj-lt"/>
          </a:endParaRPr>
        </a:p>
      </dgm:t>
    </dgm:pt>
    <dgm:pt modelId="{AEB1E536-21C2-4B35-B15C-8B4E21EC77F0}">
      <dgm:prSet phldrT="[Text]"/>
      <dgm:spPr/>
      <dgm:t>
        <a:bodyPr/>
        <a:lstStyle/>
        <a:p>
          <a:r>
            <a:rPr lang="en-US" dirty="0" smtClean="0">
              <a:latin typeface="+mj-lt"/>
            </a:rPr>
            <a:t>District</a:t>
          </a:r>
          <a:endParaRPr lang="en-US" dirty="0">
            <a:latin typeface="+mj-lt"/>
          </a:endParaRPr>
        </a:p>
      </dgm:t>
    </dgm:pt>
    <dgm:pt modelId="{E4177DB2-D975-46A7-9452-1287B0BF607F}" type="parTrans" cxnId="{BCD1CE22-6679-4BFD-A51B-5C4A5BB2697C}">
      <dgm:prSet/>
      <dgm:spPr/>
      <dgm:t>
        <a:bodyPr/>
        <a:lstStyle/>
        <a:p>
          <a:endParaRPr lang="en-US">
            <a:latin typeface="+mj-lt"/>
          </a:endParaRPr>
        </a:p>
      </dgm:t>
    </dgm:pt>
    <dgm:pt modelId="{E2E54476-E3B2-409D-BF4A-8902BDD0C286}" type="sibTrans" cxnId="{BCD1CE22-6679-4BFD-A51B-5C4A5BB2697C}">
      <dgm:prSet/>
      <dgm:spPr/>
      <dgm:t>
        <a:bodyPr/>
        <a:lstStyle/>
        <a:p>
          <a:endParaRPr lang="en-US">
            <a:latin typeface="+mj-lt"/>
          </a:endParaRPr>
        </a:p>
      </dgm:t>
    </dgm:pt>
    <dgm:pt modelId="{4330C14A-578D-46B2-A488-67915EAD2E8B}">
      <dgm:prSet phldrT="[Text]"/>
      <dgm:spPr/>
      <dgm:t>
        <a:bodyPr/>
        <a:lstStyle/>
        <a:p>
          <a:r>
            <a:rPr lang="en-US" dirty="0" smtClean="0">
              <a:latin typeface="+mj-lt"/>
            </a:rPr>
            <a:t>SAS EVAAS</a:t>
          </a:r>
          <a:endParaRPr lang="en-US" dirty="0">
            <a:latin typeface="+mj-lt"/>
          </a:endParaRPr>
        </a:p>
      </dgm:t>
    </dgm:pt>
    <dgm:pt modelId="{7862E054-4220-4602-AECC-47B71EEDAEEF}" type="parTrans" cxnId="{3D49D371-3E03-4379-AA55-1E95BD361F1D}">
      <dgm:prSet/>
      <dgm:spPr/>
      <dgm:t>
        <a:bodyPr/>
        <a:lstStyle/>
        <a:p>
          <a:endParaRPr lang="en-US">
            <a:latin typeface="+mj-lt"/>
          </a:endParaRPr>
        </a:p>
      </dgm:t>
    </dgm:pt>
    <dgm:pt modelId="{65710065-8BF3-41AF-9859-130FA35E9446}" type="sibTrans" cxnId="{3D49D371-3E03-4379-AA55-1E95BD361F1D}">
      <dgm:prSet/>
      <dgm:spPr/>
      <dgm:t>
        <a:bodyPr/>
        <a:lstStyle/>
        <a:p>
          <a:endParaRPr lang="en-US">
            <a:latin typeface="+mj-lt"/>
          </a:endParaRPr>
        </a:p>
      </dgm:t>
    </dgm:pt>
    <dgm:pt modelId="{F03271EF-B2AC-47DB-A80D-3579B65474FB}">
      <dgm:prSet phldrT="[Text]"/>
      <dgm:spPr/>
      <dgm:t>
        <a:bodyPr/>
        <a:lstStyle/>
        <a:p>
          <a:r>
            <a:rPr lang="en-US" dirty="0" smtClean="0">
              <a:latin typeface="+mj-lt"/>
            </a:rPr>
            <a:t>Teachers</a:t>
          </a:r>
          <a:endParaRPr lang="en-US" dirty="0">
            <a:latin typeface="+mj-lt"/>
          </a:endParaRPr>
        </a:p>
      </dgm:t>
    </dgm:pt>
    <dgm:pt modelId="{F4E2AA6A-04C8-4D07-963E-B7A98A56B9A5}" type="parTrans" cxnId="{8E0C9B1F-5020-4B35-A8D8-536FE759A45A}">
      <dgm:prSet/>
      <dgm:spPr/>
      <dgm:t>
        <a:bodyPr/>
        <a:lstStyle/>
        <a:p>
          <a:endParaRPr lang="en-US">
            <a:latin typeface="+mj-lt"/>
          </a:endParaRPr>
        </a:p>
      </dgm:t>
    </dgm:pt>
    <dgm:pt modelId="{06FF35A1-3187-41DF-A0C2-CD8C173BD1B2}" type="sibTrans" cxnId="{8E0C9B1F-5020-4B35-A8D8-536FE759A45A}">
      <dgm:prSet/>
      <dgm:spPr/>
      <dgm:t>
        <a:bodyPr/>
        <a:lstStyle/>
        <a:p>
          <a:endParaRPr lang="en-US">
            <a:latin typeface="+mj-lt"/>
          </a:endParaRPr>
        </a:p>
      </dgm:t>
    </dgm:pt>
    <dgm:pt modelId="{8BDCDFB7-3F63-45D7-B7E5-D1F2939E2BE5}" type="pres">
      <dgm:prSet presAssocID="{F99AAD7C-7162-4514-9ACE-77379314AF82}" presName="rootnode" presStyleCnt="0">
        <dgm:presLayoutVars>
          <dgm:chMax/>
          <dgm:chPref/>
          <dgm:dir/>
          <dgm:animLvl val="lvl"/>
        </dgm:presLayoutVars>
      </dgm:prSet>
      <dgm:spPr/>
      <dgm:t>
        <a:bodyPr/>
        <a:lstStyle/>
        <a:p>
          <a:endParaRPr lang="en-US"/>
        </a:p>
      </dgm:t>
    </dgm:pt>
    <dgm:pt modelId="{54F7C74A-260F-4DCD-ACAF-1ECBC7472A00}" type="pres">
      <dgm:prSet presAssocID="{1CB2AB2F-9896-4E9B-BC35-3ABA803E5ADA}" presName="composite" presStyleCnt="0"/>
      <dgm:spPr/>
    </dgm:pt>
    <dgm:pt modelId="{017934AD-CBA7-4A7C-AA45-87B2CE1CC5EE}" type="pres">
      <dgm:prSet presAssocID="{1CB2AB2F-9896-4E9B-BC35-3ABA803E5ADA}" presName="LShape" presStyleLbl="alignNode1" presStyleIdx="0" presStyleCnt="9"/>
      <dgm:spPr/>
    </dgm:pt>
    <dgm:pt modelId="{249ACA78-487D-42DC-B9D4-3B931B6B6AF6}" type="pres">
      <dgm:prSet presAssocID="{1CB2AB2F-9896-4E9B-BC35-3ABA803E5ADA}" presName="ParentText" presStyleLbl="revTx" presStyleIdx="0" presStyleCnt="5">
        <dgm:presLayoutVars>
          <dgm:chMax val="0"/>
          <dgm:chPref val="0"/>
          <dgm:bulletEnabled val="1"/>
        </dgm:presLayoutVars>
      </dgm:prSet>
      <dgm:spPr/>
      <dgm:t>
        <a:bodyPr/>
        <a:lstStyle/>
        <a:p>
          <a:endParaRPr lang="en-US"/>
        </a:p>
      </dgm:t>
    </dgm:pt>
    <dgm:pt modelId="{2E1BF935-AA6D-4D10-9FC8-C12569B6FF51}" type="pres">
      <dgm:prSet presAssocID="{1CB2AB2F-9896-4E9B-BC35-3ABA803E5ADA}" presName="Triangle" presStyleLbl="alignNode1" presStyleIdx="1" presStyleCnt="9"/>
      <dgm:spPr/>
    </dgm:pt>
    <dgm:pt modelId="{E4F87458-B9E0-4307-B15D-C9A169BA3CA0}" type="pres">
      <dgm:prSet presAssocID="{2CF18988-1AA3-4153-B58C-D8F1D55998BF}" presName="sibTrans" presStyleCnt="0"/>
      <dgm:spPr/>
    </dgm:pt>
    <dgm:pt modelId="{9AA967EF-E06C-4C25-BF9D-09FCEDDDC3D6}" type="pres">
      <dgm:prSet presAssocID="{2CF18988-1AA3-4153-B58C-D8F1D55998BF}" presName="space" presStyleCnt="0"/>
      <dgm:spPr/>
    </dgm:pt>
    <dgm:pt modelId="{36949569-A365-47BB-949A-EC62749F3A90}" type="pres">
      <dgm:prSet presAssocID="{F03271EF-B2AC-47DB-A80D-3579B65474FB}" presName="composite" presStyleCnt="0"/>
      <dgm:spPr/>
    </dgm:pt>
    <dgm:pt modelId="{3FA1EC13-DDB9-4A89-AE07-8E2DC8AE663A}" type="pres">
      <dgm:prSet presAssocID="{F03271EF-B2AC-47DB-A80D-3579B65474FB}" presName="LShape" presStyleLbl="alignNode1" presStyleIdx="2" presStyleCnt="9"/>
      <dgm:spPr/>
    </dgm:pt>
    <dgm:pt modelId="{1A6209CA-7670-46F4-85FE-67050AAB1A9E}" type="pres">
      <dgm:prSet presAssocID="{F03271EF-B2AC-47DB-A80D-3579B65474FB}" presName="ParentText" presStyleLbl="revTx" presStyleIdx="1" presStyleCnt="5">
        <dgm:presLayoutVars>
          <dgm:chMax val="0"/>
          <dgm:chPref val="0"/>
          <dgm:bulletEnabled val="1"/>
        </dgm:presLayoutVars>
      </dgm:prSet>
      <dgm:spPr/>
      <dgm:t>
        <a:bodyPr/>
        <a:lstStyle/>
        <a:p>
          <a:endParaRPr lang="en-US"/>
        </a:p>
      </dgm:t>
    </dgm:pt>
    <dgm:pt modelId="{5ABDBAE1-F635-40D2-87BE-5E2C68215C05}" type="pres">
      <dgm:prSet presAssocID="{F03271EF-B2AC-47DB-A80D-3579B65474FB}" presName="Triangle" presStyleLbl="alignNode1" presStyleIdx="3" presStyleCnt="9"/>
      <dgm:spPr/>
    </dgm:pt>
    <dgm:pt modelId="{CA9FBDF4-08F0-404B-852B-5B2D8EE5D865}" type="pres">
      <dgm:prSet presAssocID="{06FF35A1-3187-41DF-A0C2-CD8C173BD1B2}" presName="sibTrans" presStyleCnt="0"/>
      <dgm:spPr/>
    </dgm:pt>
    <dgm:pt modelId="{A08ACF9B-E04A-49CB-A11E-0CC76088ECCD}" type="pres">
      <dgm:prSet presAssocID="{06FF35A1-3187-41DF-A0C2-CD8C173BD1B2}" presName="space" presStyleCnt="0"/>
      <dgm:spPr/>
    </dgm:pt>
    <dgm:pt modelId="{44372BED-1ABF-49F1-BE5E-9F7648EF8BE5}" type="pres">
      <dgm:prSet presAssocID="{AB04DA9F-BEC3-43D0-BF7A-1DC72A1F9B80}" presName="composite" presStyleCnt="0"/>
      <dgm:spPr/>
    </dgm:pt>
    <dgm:pt modelId="{335A0618-C1D3-4F58-9470-179BBED646C9}" type="pres">
      <dgm:prSet presAssocID="{AB04DA9F-BEC3-43D0-BF7A-1DC72A1F9B80}" presName="LShape" presStyleLbl="alignNode1" presStyleIdx="4" presStyleCnt="9"/>
      <dgm:spPr/>
    </dgm:pt>
    <dgm:pt modelId="{DAA747C8-E9B5-4EBB-A81D-5C95C3000CBA}" type="pres">
      <dgm:prSet presAssocID="{AB04DA9F-BEC3-43D0-BF7A-1DC72A1F9B80}" presName="ParentText" presStyleLbl="revTx" presStyleIdx="2" presStyleCnt="5">
        <dgm:presLayoutVars>
          <dgm:chMax val="0"/>
          <dgm:chPref val="0"/>
          <dgm:bulletEnabled val="1"/>
        </dgm:presLayoutVars>
      </dgm:prSet>
      <dgm:spPr/>
      <dgm:t>
        <a:bodyPr/>
        <a:lstStyle/>
        <a:p>
          <a:endParaRPr lang="en-US"/>
        </a:p>
      </dgm:t>
    </dgm:pt>
    <dgm:pt modelId="{65934FB3-F32A-47F9-8A76-DEE6C151C73A}" type="pres">
      <dgm:prSet presAssocID="{AB04DA9F-BEC3-43D0-BF7A-1DC72A1F9B80}" presName="Triangle" presStyleLbl="alignNode1" presStyleIdx="5" presStyleCnt="9"/>
      <dgm:spPr/>
    </dgm:pt>
    <dgm:pt modelId="{FCFD8D4B-0919-4ACF-8B96-86084DE1EA9C}" type="pres">
      <dgm:prSet presAssocID="{DFC93E9F-C312-46C9-959F-EABBD87F05BE}" presName="sibTrans" presStyleCnt="0"/>
      <dgm:spPr/>
    </dgm:pt>
    <dgm:pt modelId="{A4AB2126-C1D7-42A1-90AB-E31333606419}" type="pres">
      <dgm:prSet presAssocID="{DFC93E9F-C312-46C9-959F-EABBD87F05BE}" presName="space" presStyleCnt="0"/>
      <dgm:spPr/>
    </dgm:pt>
    <dgm:pt modelId="{B9CF1B4F-BFCC-4EEF-9FDD-15CAD5EFBD21}" type="pres">
      <dgm:prSet presAssocID="{AEB1E536-21C2-4B35-B15C-8B4E21EC77F0}" presName="composite" presStyleCnt="0"/>
      <dgm:spPr/>
    </dgm:pt>
    <dgm:pt modelId="{3E42BA54-6919-4917-AA7C-41E787C29087}" type="pres">
      <dgm:prSet presAssocID="{AEB1E536-21C2-4B35-B15C-8B4E21EC77F0}" presName="LShape" presStyleLbl="alignNode1" presStyleIdx="6" presStyleCnt="9"/>
      <dgm:spPr/>
    </dgm:pt>
    <dgm:pt modelId="{C225F413-FAE4-42BD-B364-1DD67D64A927}" type="pres">
      <dgm:prSet presAssocID="{AEB1E536-21C2-4B35-B15C-8B4E21EC77F0}" presName="ParentText" presStyleLbl="revTx" presStyleIdx="3" presStyleCnt="5">
        <dgm:presLayoutVars>
          <dgm:chMax val="0"/>
          <dgm:chPref val="0"/>
          <dgm:bulletEnabled val="1"/>
        </dgm:presLayoutVars>
      </dgm:prSet>
      <dgm:spPr/>
      <dgm:t>
        <a:bodyPr/>
        <a:lstStyle/>
        <a:p>
          <a:endParaRPr lang="en-US"/>
        </a:p>
      </dgm:t>
    </dgm:pt>
    <dgm:pt modelId="{7BEBA1E4-85CE-4D6B-88A8-EA7057864491}" type="pres">
      <dgm:prSet presAssocID="{AEB1E536-21C2-4B35-B15C-8B4E21EC77F0}" presName="Triangle" presStyleLbl="alignNode1" presStyleIdx="7" presStyleCnt="9"/>
      <dgm:spPr/>
    </dgm:pt>
    <dgm:pt modelId="{6EB39CC9-2CF6-44F4-877F-A61FA3A85727}" type="pres">
      <dgm:prSet presAssocID="{E2E54476-E3B2-409D-BF4A-8902BDD0C286}" presName="sibTrans" presStyleCnt="0"/>
      <dgm:spPr/>
    </dgm:pt>
    <dgm:pt modelId="{0A347662-93EB-4395-BE0C-2B9BC09F236A}" type="pres">
      <dgm:prSet presAssocID="{E2E54476-E3B2-409D-BF4A-8902BDD0C286}" presName="space" presStyleCnt="0"/>
      <dgm:spPr/>
    </dgm:pt>
    <dgm:pt modelId="{2C110B2F-5EEE-48FD-B415-B3F942979849}" type="pres">
      <dgm:prSet presAssocID="{4330C14A-578D-46B2-A488-67915EAD2E8B}" presName="composite" presStyleCnt="0"/>
      <dgm:spPr/>
    </dgm:pt>
    <dgm:pt modelId="{BF6E1618-E781-4822-B2C4-E5E4CA805AE5}" type="pres">
      <dgm:prSet presAssocID="{4330C14A-578D-46B2-A488-67915EAD2E8B}" presName="LShape" presStyleLbl="alignNode1" presStyleIdx="8" presStyleCnt="9"/>
      <dgm:spPr/>
    </dgm:pt>
    <dgm:pt modelId="{BB15FF5B-4F49-472F-8361-39E2ABF53560}" type="pres">
      <dgm:prSet presAssocID="{4330C14A-578D-46B2-A488-67915EAD2E8B}" presName="ParentText" presStyleLbl="revTx" presStyleIdx="4" presStyleCnt="5">
        <dgm:presLayoutVars>
          <dgm:chMax val="0"/>
          <dgm:chPref val="0"/>
          <dgm:bulletEnabled val="1"/>
        </dgm:presLayoutVars>
      </dgm:prSet>
      <dgm:spPr/>
      <dgm:t>
        <a:bodyPr/>
        <a:lstStyle/>
        <a:p>
          <a:endParaRPr lang="en-US"/>
        </a:p>
      </dgm:t>
    </dgm:pt>
  </dgm:ptLst>
  <dgm:cxnLst>
    <dgm:cxn modelId="{82B1E736-8457-4A45-A88F-41F6EDBC9960}" type="presOf" srcId="{4330C14A-578D-46B2-A488-67915EAD2E8B}" destId="{BB15FF5B-4F49-472F-8361-39E2ABF53560}" srcOrd="0" destOrd="0" presId="urn:microsoft.com/office/officeart/2009/3/layout/StepUpProcess"/>
    <dgm:cxn modelId="{2B2470B5-D408-4F5E-99DA-02C1E6DACE27}" type="presOf" srcId="{F99AAD7C-7162-4514-9ACE-77379314AF82}" destId="{8BDCDFB7-3F63-45D7-B7E5-D1F2939E2BE5}" srcOrd="0" destOrd="0" presId="urn:microsoft.com/office/officeart/2009/3/layout/StepUpProcess"/>
    <dgm:cxn modelId="{7443F934-787C-4261-A26E-C7079AF06BCA}" type="presOf" srcId="{AB04DA9F-BEC3-43D0-BF7A-1DC72A1F9B80}" destId="{DAA747C8-E9B5-4EBB-A81D-5C95C3000CBA}" srcOrd="0" destOrd="0" presId="urn:microsoft.com/office/officeart/2009/3/layout/StepUpProcess"/>
    <dgm:cxn modelId="{189C0704-C2C6-4C40-9DCC-ACDC789F6E56}" type="presOf" srcId="{1CB2AB2F-9896-4E9B-BC35-3ABA803E5ADA}" destId="{249ACA78-487D-42DC-B9D4-3B931B6B6AF6}" srcOrd="0" destOrd="0" presId="urn:microsoft.com/office/officeart/2009/3/layout/StepUpProcess"/>
    <dgm:cxn modelId="{8E0C9B1F-5020-4B35-A8D8-536FE759A45A}" srcId="{F99AAD7C-7162-4514-9ACE-77379314AF82}" destId="{F03271EF-B2AC-47DB-A80D-3579B65474FB}" srcOrd="1" destOrd="0" parTransId="{F4E2AA6A-04C8-4D07-963E-B7A98A56B9A5}" sibTransId="{06FF35A1-3187-41DF-A0C2-CD8C173BD1B2}"/>
    <dgm:cxn modelId="{C3CFB892-B6BE-48F3-A35C-72AC1FB89D97}" type="presOf" srcId="{F03271EF-B2AC-47DB-A80D-3579B65474FB}" destId="{1A6209CA-7670-46F4-85FE-67050AAB1A9E}" srcOrd="0" destOrd="0" presId="urn:microsoft.com/office/officeart/2009/3/layout/StepUpProcess"/>
    <dgm:cxn modelId="{F695E646-80D4-4D24-950E-0084DCDF8979}" srcId="{F99AAD7C-7162-4514-9ACE-77379314AF82}" destId="{AB04DA9F-BEC3-43D0-BF7A-1DC72A1F9B80}" srcOrd="2" destOrd="0" parTransId="{4B7A6130-56BC-44A6-9238-3111C055D06E}" sibTransId="{DFC93E9F-C312-46C9-959F-EABBD87F05BE}"/>
    <dgm:cxn modelId="{E748D738-87AC-424A-AE35-7BBBC0A91158}" srcId="{F99AAD7C-7162-4514-9ACE-77379314AF82}" destId="{1CB2AB2F-9896-4E9B-BC35-3ABA803E5ADA}" srcOrd="0" destOrd="0" parTransId="{F9D1FB41-F8C1-4B2F-9671-9AF74F4B97E9}" sibTransId="{2CF18988-1AA3-4153-B58C-D8F1D55998BF}"/>
    <dgm:cxn modelId="{BCD1CE22-6679-4BFD-A51B-5C4A5BB2697C}" srcId="{F99AAD7C-7162-4514-9ACE-77379314AF82}" destId="{AEB1E536-21C2-4B35-B15C-8B4E21EC77F0}" srcOrd="3" destOrd="0" parTransId="{E4177DB2-D975-46A7-9452-1287B0BF607F}" sibTransId="{E2E54476-E3B2-409D-BF4A-8902BDD0C286}"/>
    <dgm:cxn modelId="{CADA270C-DC51-4E88-A903-56D17E487C7B}" type="presOf" srcId="{AEB1E536-21C2-4B35-B15C-8B4E21EC77F0}" destId="{C225F413-FAE4-42BD-B364-1DD67D64A927}" srcOrd="0" destOrd="0" presId="urn:microsoft.com/office/officeart/2009/3/layout/StepUpProcess"/>
    <dgm:cxn modelId="{3D49D371-3E03-4379-AA55-1E95BD361F1D}" srcId="{F99AAD7C-7162-4514-9ACE-77379314AF82}" destId="{4330C14A-578D-46B2-A488-67915EAD2E8B}" srcOrd="4" destOrd="0" parTransId="{7862E054-4220-4602-AECC-47B71EEDAEEF}" sibTransId="{65710065-8BF3-41AF-9859-130FA35E9446}"/>
    <dgm:cxn modelId="{E1426947-646B-46B9-8E98-356BED593A82}" type="presParOf" srcId="{8BDCDFB7-3F63-45D7-B7E5-D1F2939E2BE5}" destId="{54F7C74A-260F-4DCD-ACAF-1ECBC7472A00}" srcOrd="0" destOrd="0" presId="urn:microsoft.com/office/officeart/2009/3/layout/StepUpProcess"/>
    <dgm:cxn modelId="{C73FDB68-4BB4-4837-B1B6-870317E7CC64}" type="presParOf" srcId="{54F7C74A-260F-4DCD-ACAF-1ECBC7472A00}" destId="{017934AD-CBA7-4A7C-AA45-87B2CE1CC5EE}" srcOrd="0" destOrd="0" presId="urn:microsoft.com/office/officeart/2009/3/layout/StepUpProcess"/>
    <dgm:cxn modelId="{1451D6D6-0752-4409-8101-2B9146F0673F}" type="presParOf" srcId="{54F7C74A-260F-4DCD-ACAF-1ECBC7472A00}" destId="{249ACA78-487D-42DC-B9D4-3B931B6B6AF6}" srcOrd="1" destOrd="0" presId="urn:microsoft.com/office/officeart/2009/3/layout/StepUpProcess"/>
    <dgm:cxn modelId="{AE4078CE-F86E-4729-B429-345C9EB7B44D}" type="presParOf" srcId="{54F7C74A-260F-4DCD-ACAF-1ECBC7472A00}" destId="{2E1BF935-AA6D-4D10-9FC8-C12569B6FF51}" srcOrd="2" destOrd="0" presId="urn:microsoft.com/office/officeart/2009/3/layout/StepUpProcess"/>
    <dgm:cxn modelId="{6EC78411-F710-4FC7-9989-68D5F7C7C34D}" type="presParOf" srcId="{8BDCDFB7-3F63-45D7-B7E5-D1F2939E2BE5}" destId="{E4F87458-B9E0-4307-B15D-C9A169BA3CA0}" srcOrd="1" destOrd="0" presId="urn:microsoft.com/office/officeart/2009/3/layout/StepUpProcess"/>
    <dgm:cxn modelId="{02EAF341-6CD2-4F69-875C-378E02956811}" type="presParOf" srcId="{E4F87458-B9E0-4307-B15D-C9A169BA3CA0}" destId="{9AA967EF-E06C-4C25-BF9D-09FCEDDDC3D6}" srcOrd="0" destOrd="0" presId="urn:microsoft.com/office/officeart/2009/3/layout/StepUpProcess"/>
    <dgm:cxn modelId="{9699A416-B254-4D51-994B-1A823E1F5594}" type="presParOf" srcId="{8BDCDFB7-3F63-45D7-B7E5-D1F2939E2BE5}" destId="{36949569-A365-47BB-949A-EC62749F3A90}" srcOrd="2" destOrd="0" presId="urn:microsoft.com/office/officeart/2009/3/layout/StepUpProcess"/>
    <dgm:cxn modelId="{38334D3A-2D95-4656-A70F-3BAABDBEDC10}" type="presParOf" srcId="{36949569-A365-47BB-949A-EC62749F3A90}" destId="{3FA1EC13-DDB9-4A89-AE07-8E2DC8AE663A}" srcOrd="0" destOrd="0" presId="urn:microsoft.com/office/officeart/2009/3/layout/StepUpProcess"/>
    <dgm:cxn modelId="{79EFD5BB-B912-42FD-B4E1-8BB9B9610587}" type="presParOf" srcId="{36949569-A365-47BB-949A-EC62749F3A90}" destId="{1A6209CA-7670-46F4-85FE-67050AAB1A9E}" srcOrd="1" destOrd="0" presId="urn:microsoft.com/office/officeart/2009/3/layout/StepUpProcess"/>
    <dgm:cxn modelId="{62FF1483-A6FF-477B-ACE6-919DC7F63236}" type="presParOf" srcId="{36949569-A365-47BB-949A-EC62749F3A90}" destId="{5ABDBAE1-F635-40D2-87BE-5E2C68215C05}" srcOrd="2" destOrd="0" presId="urn:microsoft.com/office/officeart/2009/3/layout/StepUpProcess"/>
    <dgm:cxn modelId="{391B44CD-6984-4DE3-A70E-332B2342F9E8}" type="presParOf" srcId="{8BDCDFB7-3F63-45D7-B7E5-D1F2939E2BE5}" destId="{CA9FBDF4-08F0-404B-852B-5B2D8EE5D865}" srcOrd="3" destOrd="0" presId="urn:microsoft.com/office/officeart/2009/3/layout/StepUpProcess"/>
    <dgm:cxn modelId="{37B7CC87-0670-4FC1-A40F-D07D16F8142A}" type="presParOf" srcId="{CA9FBDF4-08F0-404B-852B-5B2D8EE5D865}" destId="{A08ACF9B-E04A-49CB-A11E-0CC76088ECCD}" srcOrd="0" destOrd="0" presId="urn:microsoft.com/office/officeart/2009/3/layout/StepUpProcess"/>
    <dgm:cxn modelId="{622F69F0-48BE-4882-96EF-85C0CE331BCE}" type="presParOf" srcId="{8BDCDFB7-3F63-45D7-B7E5-D1F2939E2BE5}" destId="{44372BED-1ABF-49F1-BE5E-9F7648EF8BE5}" srcOrd="4" destOrd="0" presId="urn:microsoft.com/office/officeart/2009/3/layout/StepUpProcess"/>
    <dgm:cxn modelId="{4270A6C2-B9ED-4CF3-A5BA-44D79FCA0D82}" type="presParOf" srcId="{44372BED-1ABF-49F1-BE5E-9F7648EF8BE5}" destId="{335A0618-C1D3-4F58-9470-179BBED646C9}" srcOrd="0" destOrd="0" presId="urn:microsoft.com/office/officeart/2009/3/layout/StepUpProcess"/>
    <dgm:cxn modelId="{ADA2626F-C3D8-4870-8698-B19DC6A7A99F}" type="presParOf" srcId="{44372BED-1ABF-49F1-BE5E-9F7648EF8BE5}" destId="{DAA747C8-E9B5-4EBB-A81D-5C95C3000CBA}" srcOrd="1" destOrd="0" presId="urn:microsoft.com/office/officeart/2009/3/layout/StepUpProcess"/>
    <dgm:cxn modelId="{584593C3-A46C-4DAE-A951-FAED5DA17500}" type="presParOf" srcId="{44372BED-1ABF-49F1-BE5E-9F7648EF8BE5}" destId="{65934FB3-F32A-47F9-8A76-DEE6C151C73A}" srcOrd="2" destOrd="0" presId="urn:microsoft.com/office/officeart/2009/3/layout/StepUpProcess"/>
    <dgm:cxn modelId="{1ED9083A-57C2-4AB6-8D02-0ECD5E5B9C3E}" type="presParOf" srcId="{8BDCDFB7-3F63-45D7-B7E5-D1F2939E2BE5}" destId="{FCFD8D4B-0919-4ACF-8B96-86084DE1EA9C}" srcOrd="5" destOrd="0" presId="urn:microsoft.com/office/officeart/2009/3/layout/StepUpProcess"/>
    <dgm:cxn modelId="{CB443664-B78B-4329-B710-6548E5A7AC6D}" type="presParOf" srcId="{FCFD8D4B-0919-4ACF-8B96-86084DE1EA9C}" destId="{A4AB2126-C1D7-42A1-90AB-E31333606419}" srcOrd="0" destOrd="0" presId="urn:microsoft.com/office/officeart/2009/3/layout/StepUpProcess"/>
    <dgm:cxn modelId="{316B792F-F785-4BAA-B85E-A5334A02EDBD}" type="presParOf" srcId="{8BDCDFB7-3F63-45D7-B7E5-D1F2939E2BE5}" destId="{B9CF1B4F-BFCC-4EEF-9FDD-15CAD5EFBD21}" srcOrd="6" destOrd="0" presId="urn:microsoft.com/office/officeart/2009/3/layout/StepUpProcess"/>
    <dgm:cxn modelId="{8ED5F03D-2CE7-4030-8407-45DC493E26EC}" type="presParOf" srcId="{B9CF1B4F-BFCC-4EEF-9FDD-15CAD5EFBD21}" destId="{3E42BA54-6919-4917-AA7C-41E787C29087}" srcOrd="0" destOrd="0" presId="urn:microsoft.com/office/officeart/2009/3/layout/StepUpProcess"/>
    <dgm:cxn modelId="{0A00F54B-4F32-4656-82B8-5F1B451DD532}" type="presParOf" srcId="{B9CF1B4F-BFCC-4EEF-9FDD-15CAD5EFBD21}" destId="{C225F413-FAE4-42BD-B364-1DD67D64A927}" srcOrd="1" destOrd="0" presId="urn:microsoft.com/office/officeart/2009/3/layout/StepUpProcess"/>
    <dgm:cxn modelId="{A2E92FDB-4646-4098-BAB0-1194096589B1}" type="presParOf" srcId="{B9CF1B4F-BFCC-4EEF-9FDD-15CAD5EFBD21}" destId="{7BEBA1E4-85CE-4D6B-88A8-EA7057864491}" srcOrd="2" destOrd="0" presId="urn:microsoft.com/office/officeart/2009/3/layout/StepUpProcess"/>
    <dgm:cxn modelId="{50CE4CAE-E027-437E-9550-60121F9BDFE1}" type="presParOf" srcId="{8BDCDFB7-3F63-45D7-B7E5-D1F2939E2BE5}" destId="{6EB39CC9-2CF6-44F4-877F-A61FA3A85727}" srcOrd="7" destOrd="0" presId="urn:microsoft.com/office/officeart/2009/3/layout/StepUpProcess"/>
    <dgm:cxn modelId="{320DE1B2-28D0-4623-981E-7327A298C0DB}" type="presParOf" srcId="{6EB39CC9-2CF6-44F4-877F-A61FA3A85727}" destId="{0A347662-93EB-4395-BE0C-2B9BC09F236A}" srcOrd="0" destOrd="0" presId="urn:microsoft.com/office/officeart/2009/3/layout/StepUpProcess"/>
    <dgm:cxn modelId="{A168401F-32DA-4A0C-B253-52F638BE843F}" type="presParOf" srcId="{8BDCDFB7-3F63-45D7-B7E5-D1F2939E2BE5}" destId="{2C110B2F-5EEE-48FD-B415-B3F942979849}" srcOrd="8" destOrd="0" presId="urn:microsoft.com/office/officeart/2009/3/layout/StepUpProcess"/>
    <dgm:cxn modelId="{F70394A6-C5EA-4FC8-B099-F9DFC2082491}" type="presParOf" srcId="{2C110B2F-5EEE-48FD-B415-B3F942979849}" destId="{BF6E1618-E781-4822-B2C4-E5E4CA805AE5}" srcOrd="0" destOrd="0" presId="urn:microsoft.com/office/officeart/2009/3/layout/StepUpProcess"/>
    <dgm:cxn modelId="{4D8671CE-F318-4373-A826-381059E9420A}" type="presParOf" srcId="{2C110B2F-5EEE-48FD-B415-B3F942979849}" destId="{BB15FF5B-4F49-472F-8361-39E2ABF5356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9AAD7C-7162-4514-9ACE-77379314AF82}"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CB2AB2F-9896-4E9B-BC35-3ABA803E5ADA}">
      <dgm:prSet phldrT="[Text]"/>
      <dgm:spPr/>
      <dgm:t>
        <a:bodyPr/>
        <a:lstStyle/>
        <a:p>
          <a:r>
            <a:rPr lang="en-US" dirty="0" smtClean="0">
              <a:latin typeface="+mj-lt"/>
            </a:rPr>
            <a:t>Principal’s Preview</a:t>
          </a:r>
          <a:endParaRPr lang="en-US" dirty="0">
            <a:latin typeface="+mj-lt"/>
          </a:endParaRPr>
        </a:p>
      </dgm:t>
    </dgm:pt>
    <dgm:pt modelId="{F9D1FB41-F8C1-4B2F-9671-9AF74F4B97E9}" type="parTrans" cxnId="{E748D738-87AC-424A-AE35-7BBBC0A91158}">
      <dgm:prSet/>
      <dgm:spPr/>
      <dgm:t>
        <a:bodyPr/>
        <a:lstStyle/>
        <a:p>
          <a:endParaRPr lang="en-US">
            <a:latin typeface="+mj-lt"/>
          </a:endParaRPr>
        </a:p>
      </dgm:t>
    </dgm:pt>
    <dgm:pt modelId="{2CF18988-1AA3-4153-B58C-D8F1D55998BF}" type="sibTrans" cxnId="{E748D738-87AC-424A-AE35-7BBBC0A91158}">
      <dgm:prSet/>
      <dgm:spPr/>
      <dgm:t>
        <a:bodyPr/>
        <a:lstStyle/>
        <a:p>
          <a:endParaRPr lang="en-US">
            <a:latin typeface="+mj-lt"/>
          </a:endParaRPr>
        </a:p>
      </dgm:t>
    </dgm:pt>
    <dgm:pt modelId="{AB04DA9F-BEC3-43D0-BF7A-1DC72A1F9B80}">
      <dgm:prSet phldrT="[Text]"/>
      <dgm:spPr/>
      <dgm:t>
        <a:bodyPr/>
        <a:lstStyle/>
        <a:p>
          <a:r>
            <a:rPr lang="en-US" dirty="0" smtClean="0">
              <a:latin typeface="+mj-lt"/>
            </a:rPr>
            <a:t>Principals</a:t>
          </a:r>
          <a:endParaRPr lang="en-US" dirty="0">
            <a:latin typeface="+mj-lt"/>
          </a:endParaRPr>
        </a:p>
      </dgm:t>
    </dgm:pt>
    <dgm:pt modelId="{4B7A6130-56BC-44A6-9238-3111C055D06E}" type="parTrans" cxnId="{F695E646-80D4-4D24-950E-0084DCDF8979}">
      <dgm:prSet/>
      <dgm:spPr/>
      <dgm:t>
        <a:bodyPr/>
        <a:lstStyle/>
        <a:p>
          <a:endParaRPr lang="en-US">
            <a:latin typeface="+mj-lt"/>
          </a:endParaRPr>
        </a:p>
      </dgm:t>
    </dgm:pt>
    <dgm:pt modelId="{DFC93E9F-C312-46C9-959F-EABBD87F05BE}" type="sibTrans" cxnId="{F695E646-80D4-4D24-950E-0084DCDF8979}">
      <dgm:prSet/>
      <dgm:spPr/>
      <dgm:t>
        <a:bodyPr/>
        <a:lstStyle/>
        <a:p>
          <a:endParaRPr lang="en-US">
            <a:latin typeface="+mj-lt"/>
          </a:endParaRPr>
        </a:p>
      </dgm:t>
    </dgm:pt>
    <dgm:pt modelId="{AEB1E536-21C2-4B35-B15C-8B4E21EC77F0}">
      <dgm:prSet phldrT="[Text]"/>
      <dgm:spPr/>
      <dgm:t>
        <a:bodyPr/>
        <a:lstStyle/>
        <a:p>
          <a:r>
            <a:rPr lang="en-US" dirty="0" smtClean="0">
              <a:latin typeface="+mj-lt"/>
            </a:rPr>
            <a:t>District</a:t>
          </a:r>
          <a:endParaRPr lang="en-US" dirty="0">
            <a:latin typeface="+mj-lt"/>
          </a:endParaRPr>
        </a:p>
      </dgm:t>
    </dgm:pt>
    <dgm:pt modelId="{E4177DB2-D975-46A7-9452-1287B0BF607F}" type="parTrans" cxnId="{BCD1CE22-6679-4BFD-A51B-5C4A5BB2697C}">
      <dgm:prSet/>
      <dgm:spPr/>
      <dgm:t>
        <a:bodyPr/>
        <a:lstStyle/>
        <a:p>
          <a:endParaRPr lang="en-US">
            <a:latin typeface="+mj-lt"/>
          </a:endParaRPr>
        </a:p>
      </dgm:t>
    </dgm:pt>
    <dgm:pt modelId="{E2E54476-E3B2-409D-BF4A-8902BDD0C286}" type="sibTrans" cxnId="{BCD1CE22-6679-4BFD-A51B-5C4A5BB2697C}">
      <dgm:prSet/>
      <dgm:spPr/>
      <dgm:t>
        <a:bodyPr/>
        <a:lstStyle/>
        <a:p>
          <a:endParaRPr lang="en-US">
            <a:latin typeface="+mj-lt"/>
          </a:endParaRPr>
        </a:p>
      </dgm:t>
    </dgm:pt>
    <dgm:pt modelId="{4330C14A-578D-46B2-A488-67915EAD2E8B}">
      <dgm:prSet phldrT="[Text]"/>
      <dgm:spPr/>
      <dgm:t>
        <a:bodyPr/>
        <a:lstStyle/>
        <a:p>
          <a:r>
            <a:rPr lang="en-US" dirty="0" smtClean="0">
              <a:latin typeface="+mj-lt"/>
            </a:rPr>
            <a:t>SAS EVAAS</a:t>
          </a:r>
          <a:endParaRPr lang="en-US" dirty="0">
            <a:latin typeface="+mj-lt"/>
          </a:endParaRPr>
        </a:p>
      </dgm:t>
    </dgm:pt>
    <dgm:pt modelId="{7862E054-4220-4602-AECC-47B71EEDAEEF}" type="parTrans" cxnId="{3D49D371-3E03-4379-AA55-1E95BD361F1D}">
      <dgm:prSet/>
      <dgm:spPr/>
      <dgm:t>
        <a:bodyPr/>
        <a:lstStyle/>
        <a:p>
          <a:endParaRPr lang="en-US">
            <a:latin typeface="+mj-lt"/>
          </a:endParaRPr>
        </a:p>
      </dgm:t>
    </dgm:pt>
    <dgm:pt modelId="{65710065-8BF3-41AF-9859-130FA35E9446}" type="sibTrans" cxnId="{3D49D371-3E03-4379-AA55-1E95BD361F1D}">
      <dgm:prSet/>
      <dgm:spPr/>
      <dgm:t>
        <a:bodyPr/>
        <a:lstStyle/>
        <a:p>
          <a:endParaRPr lang="en-US">
            <a:latin typeface="+mj-lt"/>
          </a:endParaRPr>
        </a:p>
      </dgm:t>
    </dgm:pt>
    <dgm:pt modelId="{4B070244-7DCE-45F8-B3C4-E0747A9E4466}">
      <dgm:prSet phldrT="[Text]"/>
      <dgm:spPr/>
      <dgm:t>
        <a:bodyPr/>
        <a:lstStyle/>
        <a:p>
          <a:r>
            <a:rPr lang="en-US" smtClean="0">
              <a:latin typeface="+mj-lt"/>
            </a:rPr>
            <a:t>Teachers</a:t>
          </a:r>
          <a:endParaRPr lang="en-US" dirty="0">
            <a:latin typeface="+mj-lt"/>
          </a:endParaRPr>
        </a:p>
      </dgm:t>
    </dgm:pt>
    <dgm:pt modelId="{8B8B74B6-C98E-4CF9-A689-E515D0687275}" type="parTrans" cxnId="{152722DC-E961-435B-A921-AFEAE69BA9A4}">
      <dgm:prSet/>
      <dgm:spPr/>
      <dgm:t>
        <a:bodyPr/>
        <a:lstStyle/>
        <a:p>
          <a:endParaRPr lang="en-US">
            <a:latin typeface="+mj-lt"/>
          </a:endParaRPr>
        </a:p>
      </dgm:t>
    </dgm:pt>
    <dgm:pt modelId="{27A0D23A-3631-46D0-BEB7-146CEDD081EA}" type="sibTrans" cxnId="{152722DC-E961-435B-A921-AFEAE69BA9A4}">
      <dgm:prSet/>
      <dgm:spPr/>
      <dgm:t>
        <a:bodyPr/>
        <a:lstStyle/>
        <a:p>
          <a:endParaRPr lang="en-US">
            <a:latin typeface="+mj-lt"/>
          </a:endParaRPr>
        </a:p>
      </dgm:t>
    </dgm:pt>
    <dgm:pt modelId="{8BDCDFB7-3F63-45D7-B7E5-D1F2939E2BE5}" type="pres">
      <dgm:prSet presAssocID="{F99AAD7C-7162-4514-9ACE-77379314AF82}" presName="rootnode" presStyleCnt="0">
        <dgm:presLayoutVars>
          <dgm:chMax/>
          <dgm:chPref/>
          <dgm:dir/>
          <dgm:animLvl val="lvl"/>
        </dgm:presLayoutVars>
      </dgm:prSet>
      <dgm:spPr/>
      <dgm:t>
        <a:bodyPr/>
        <a:lstStyle/>
        <a:p>
          <a:endParaRPr lang="en-US"/>
        </a:p>
      </dgm:t>
    </dgm:pt>
    <dgm:pt modelId="{54F7C74A-260F-4DCD-ACAF-1ECBC7472A00}" type="pres">
      <dgm:prSet presAssocID="{1CB2AB2F-9896-4E9B-BC35-3ABA803E5ADA}" presName="composite" presStyleCnt="0"/>
      <dgm:spPr/>
    </dgm:pt>
    <dgm:pt modelId="{017934AD-CBA7-4A7C-AA45-87B2CE1CC5EE}" type="pres">
      <dgm:prSet presAssocID="{1CB2AB2F-9896-4E9B-BC35-3ABA803E5ADA}" presName="LShape" presStyleLbl="alignNode1" presStyleIdx="0" presStyleCnt="9"/>
      <dgm:spPr/>
    </dgm:pt>
    <dgm:pt modelId="{249ACA78-487D-42DC-B9D4-3B931B6B6AF6}" type="pres">
      <dgm:prSet presAssocID="{1CB2AB2F-9896-4E9B-BC35-3ABA803E5ADA}" presName="ParentText" presStyleLbl="revTx" presStyleIdx="0" presStyleCnt="5">
        <dgm:presLayoutVars>
          <dgm:chMax val="0"/>
          <dgm:chPref val="0"/>
          <dgm:bulletEnabled val="1"/>
        </dgm:presLayoutVars>
      </dgm:prSet>
      <dgm:spPr/>
      <dgm:t>
        <a:bodyPr/>
        <a:lstStyle/>
        <a:p>
          <a:endParaRPr lang="en-US"/>
        </a:p>
      </dgm:t>
    </dgm:pt>
    <dgm:pt modelId="{2E1BF935-AA6D-4D10-9FC8-C12569B6FF51}" type="pres">
      <dgm:prSet presAssocID="{1CB2AB2F-9896-4E9B-BC35-3ABA803E5ADA}" presName="Triangle" presStyleLbl="alignNode1" presStyleIdx="1" presStyleCnt="9"/>
      <dgm:spPr/>
    </dgm:pt>
    <dgm:pt modelId="{E4F87458-B9E0-4307-B15D-C9A169BA3CA0}" type="pres">
      <dgm:prSet presAssocID="{2CF18988-1AA3-4153-B58C-D8F1D55998BF}" presName="sibTrans" presStyleCnt="0"/>
      <dgm:spPr/>
    </dgm:pt>
    <dgm:pt modelId="{9AA967EF-E06C-4C25-BF9D-09FCEDDDC3D6}" type="pres">
      <dgm:prSet presAssocID="{2CF18988-1AA3-4153-B58C-D8F1D55998BF}" presName="space" presStyleCnt="0"/>
      <dgm:spPr/>
    </dgm:pt>
    <dgm:pt modelId="{16710115-2032-41A7-A72E-0DC5C19F0248}" type="pres">
      <dgm:prSet presAssocID="{4B070244-7DCE-45F8-B3C4-E0747A9E4466}" presName="composite" presStyleCnt="0"/>
      <dgm:spPr/>
    </dgm:pt>
    <dgm:pt modelId="{11D1834B-640F-44FA-B291-6FE44F035A4F}" type="pres">
      <dgm:prSet presAssocID="{4B070244-7DCE-45F8-B3C4-E0747A9E4466}" presName="LShape" presStyleLbl="alignNode1" presStyleIdx="2" presStyleCnt="9"/>
      <dgm:spPr/>
    </dgm:pt>
    <dgm:pt modelId="{A94B5590-122F-4283-A370-89E9A96A4B20}" type="pres">
      <dgm:prSet presAssocID="{4B070244-7DCE-45F8-B3C4-E0747A9E4466}" presName="ParentText" presStyleLbl="revTx" presStyleIdx="1" presStyleCnt="5">
        <dgm:presLayoutVars>
          <dgm:chMax val="0"/>
          <dgm:chPref val="0"/>
          <dgm:bulletEnabled val="1"/>
        </dgm:presLayoutVars>
      </dgm:prSet>
      <dgm:spPr/>
      <dgm:t>
        <a:bodyPr/>
        <a:lstStyle/>
        <a:p>
          <a:endParaRPr lang="en-US"/>
        </a:p>
      </dgm:t>
    </dgm:pt>
    <dgm:pt modelId="{A4C7DB31-E025-47A2-966D-0DBCE673654B}" type="pres">
      <dgm:prSet presAssocID="{4B070244-7DCE-45F8-B3C4-E0747A9E4466}" presName="Triangle" presStyleLbl="alignNode1" presStyleIdx="3" presStyleCnt="9"/>
      <dgm:spPr/>
    </dgm:pt>
    <dgm:pt modelId="{81D65A4A-B612-4AD7-8534-C77693D7A8AB}" type="pres">
      <dgm:prSet presAssocID="{27A0D23A-3631-46D0-BEB7-146CEDD081EA}" presName="sibTrans" presStyleCnt="0"/>
      <dgm:spPr/>
    </dgm:pt>
    <dgm:pt modelId="{01753CDB-9D36-4118-BF0C-3AF5669A0361}" type="pres">
      <dgm:prSet presAssocID="{27A0D23A-3631-46D0-BEB7-146CEDD081EA}" presName="space" presStyleCnt="0"/>
      <dgm:spPr/>
    </dgm:pt>
    <dgm:pt modelId="{44372BED-1ABF-49F1-BE5E-9F7648EF8BE5}" type="pres">
      <dgm:prSet presAssocID="{AB04DA9F-BEC3-43D0-BF7A-1DC72A1F9B80}" presName="composite" presStyleCnt="0"/>
      <dgm:spPr/>
    </dgm:pt>
    <dgm:pt modelId="{335A0618-C1D3-4F58-9470-179BBED646C9}" type="pres">
      <dgm:prSet presAssocID="{AB04DA9F-BEC3-43D0-BF7A-1DC72A1F9B80}" presName="LShape" presStyleLbl="alignNode1" presStyleIdx="4" presStyleCnt="9"/>
      <dgm:spPr/>
    </dgm:pt>
    <dgm:pt modelId="{DAA747C8-E9B5-4EBB-A81D-5C95C3000CBA}" type="pres">
      <dgm:prSet presAssocID="{AB04DA9F-BEC3-43D0-BF7A-1DC72A1F9B80}" presName="ParentText" presStyleLbl="revTx" presStyleIdx="2" presStyleCnt="5">
        <dgm:presLayoutVars>
          <dgm:chMax val="0"/>
          <dgm:chPref val="0"/>
          <dgm:bulletEnabled val="1"/>
        </dgm:presLayoutVars>
      </dgm:prSet>
      <dgm:spPr/>
      <dgm:t>
        <a:bodyPr/>
        <a:lstStyle/>
        <a:p>
          <a:endParaRPr lang="en-US"/>
        </a:p>
      </dgm:t>
    </dgm:pt>
    <dgm:pt modelId="{65934FB3-F32A-47F9-8A76-DEE6C151C73A}" type="pres">
      <dgm:prSet presAssocID="{AB04DA9F-BEC3-43D0-BF7A-1DC72A1F9B80}" presName="Triangle" presStyleLbl="alignNode1" presStyleIdx="5" presStyleCnt="9"/>
      <dgm:spPr/>
    </dgm:pt>
    <dgm:pt modelId="{FCFD8D4B-0919-4ACF-8B96-86084DE1EA9C}" type="pres">
      <dgm:prSet presAssocID="{DFC93E9F-C312-46C9-959F-EABBD87F05BE}" presName="sibTrans" presStyleCnt="0"/>
      <dgm:spPr/>
    </dgm:pt>
    <dgm:pt modelId="{A4AB2126-C1D7-42A1-90AB-E31333606419}" type="pres">
      <dgm:prSet presAssocID="{DFC93E9F-C312-46C9-959F-EABBD87F05BE}" presName="space" presStyleCnt="0"/>
      <dgm:spPr/>
    </dgm:pt>
    <dgm:pt modelId="{B9CF1B4F-BFCC-4EEF-9FDD-15CAD5EFBD21}" type="pres">
      <dgm:prSet presAssocID="{AEB1E536-21C2-4B35-B15C-8B4E21EC77F0}" presName="composite" presStyleCnt="0"/>
      <dgm:spPr/>
    </dgm:pt>
    <dgm:pt modelId="{3E42BA54-6919-4917-AA7C-41E787C29087}" type="pres">
      <dgm:prSet presAssocID="{AEB1E536-21C2-4B35-B15C-8B4E21EC77F0}" presName="LShape" presStyleLbl="alignNode1" presStyleIdx="6" presStyleCnt="9"/>
      <dgm:spPr/>
    </dgm:pt>
    <dgm:pt modelId="{C225F413-FAE4-42BD-B364-1DD67D64A927}" type="pres">
      <dgm:prSet presAssocID="{AEB1E536-21C2-4B35-B15C-8B4E21EC77F0}" presName="ParentText" presStyleLbl="revTx" presStyleIdx="3" presStyleCnt="5">
        <dgm:presLayoutVars>
          <dgm:chMax val="0"/>
          <dgm:chPref val="0"/>
          <dgm:bulletEnabled val="1"/>
        </dgm:presLayoutVars>
      </dgm:prSet>
      <dgm:spPr/>
      <dgm:t>
        <a:bodyPr/>
        <a:lstStyle/>
        <a:p>
          <a:endParaRPr lang="en-US"/>
        </a:p>
      </dgm:t>
    </dgm:pt>
    <dgm:pt modelId="{7BEBA1E4-85CE-4D6B-88A8-EA7057864491}" type="pres">
      <dgm:prSet presAssocID="{AEB1E536-21C2-4B35-B15C-8B4E21EC77F0}" presName="Triangle" presStyleLbl="alignNode1" presStyleIdx="7" presStyleCnt="9"/>
      <dgm:spPr/>
    </dgm:pt>
    <dgm:pt modelId="{6EB39CC9-2CF6-44F4-877F-A61FA3A85727}" type="pres">
      <dgm:prSet presAssocID="{E2E54476-E3B2-409D-BF4A-8902BDD0C286}" presName="sibTrans" presStyleCnt="0"/>
      <dgm:spPr/>
    </dgm:pt>
    <dgm:pt modelId="{0A347662-93EB-4395-BE0C-2B9BC09F236A}" type="pres">
      <dgm:prSet presAssocID="{E2E54476-E3B2-409D-BF4A-8902BDD0C286}" presName="space" presStyleCnt="0"/>
      <dgm:spPr/>
    </dgm:pt>
    <dgm:pt modelId="{2C110B2F-5EEE-48FD-B415-B3F942979849}" type="pres">
      <dgm:prSet presAssocID="{4330C14A-578D-46B2-A488-67915EAD2E8B}" presName="composite" presStyleCnt="0"/>
      <dgm:spPr/>
    </dgm:pt>
    <dgm:pt modelId="{BF6E1618-E781-4822-B2C4-E5E4CA805AE5}" type="pres">
      <dgm:prSet presAssocID="{4330C14A-578D-46B2-A488-67915EAD2E8B}" presName="LShape" presStyleLbl="alignNode1" presStyleIdx="8" presStyleCnt="9"/>
      <dgm:spPr/>
    </dgm:pt>
    <dgm:pt modelId="{BB15FF5B-4F49-472F-8361-39E2ABF53560}" type="pres">
      <dgm:prSet presAssocID="{4330C14A-578D-46B2-A488-67915EAD2E8B}" presName="ParentText" presStyleLbl="revTx" presStyleIdx="4" presStyleCnt="5">
        <dgm:presLayoutVars>
          <dgm:chMax val="0"/>
          <dgm:chPref val="0"/>
          <dgm:bulletEnabled val="1"/>
        </dgm:presLayoutVars>
      </dgm:prSet>
      <dgm:spPr/>
      <dgm:t>
        <a:bodyPr/>
        <a:lstStyle/>
        <a:p>
          <a:endParaRPr lang="en-US"/>
        </a:p>
      </dgm:t>
    </dgm:pt>
  </dgm:ptLst>
  <dgm:cxnLst>
    <dgm:cxn modelId="{E748D738-87AC-424A-AE35-7BBBC0A91158}" srcId="{F99AAD7C-7162-4514-9ACE-77379314AF82}" destId="{1CB2AB2F-9896-4E9B-BC35-3ABA803E5ADA}" srcOrd="0" destOrd="0" parTransId="{F9D1FB41-F8C1-4B2F-9671-9AF74F4B97E9}" sibTransId="{2CF18988-1AA3-4153-B58C-D8F1D55998BF}"/>
    <dgm:cxn modelId="{F695E646-80D4-4D24-950E-0084DCDF8979}" srcId="{F99AAD7C-7162-4514-9ACE-77379314AF82}" destId="{AB04DA9F-BEC3-43D0-BF7A-1DC72A1F9B80}" srcOrd="2" destOrd="0" parTransId="{4B7A6130-56BC-44A6-9238-3111C055D06E}" sibTransId="{DFC93E9F-C312-46C9-959F-EABBD87F05BE}"/>
    <dgm:cxn modelId="{123D6694-AE36-4E25-830E-B3372F1EEC89}" type="presOf" srcId="{4B070244-7DCE-45F8-B3C4-E0747A9E4466}" destId="{A94B5590-122F-4283-A370-89E9A96A4B20}" srcOrd="0" destOrd="0" presId="urn:microsoft.com/office/officeart/2009/3/layout/StepUpProcess"/>
    <dgm:cxn modelId="{8CC6A769-D042-4EA2-95ED-76CCDD35390B}" type="presOf" srcId="{4330C14A-578D-46B2-A488-67915EAD2E8B}" destId="{BB15FF5B-4F49-472F-8361-39E2ABF53560}" srcOrd="0" destOrd="0" presId="urn:microsoft.com/office/officeart/2009/3/layout/StepUpProcess"/>
    <dgm:cxn modelId="{801D75F3-32D3-41F1-AFBA-65F9A5FB2956}" type="presOf" srcId="{AEB1E536-21C2-4B35-B15C-8B4E21EC77F0}" destId="{C225F413-FAE4-42BD-B364-1DD67D64A927}" srcOrd="0" destOrd="0" presId="urn:microsoft.com/office/officeart/2009/3/layout/StepUpProcess"/>
    <dgm:cxn modelId="{4A7C36D5-9A40-4344-A38E-FF692AEAC57F}" type="presOf" srcId="{AB04DA9F-BEC3-43D0-BF7A-1DC72A1F9B80}" destId="{DAA747C8-E9B5-4EBB-A81D-5C95C3000CBA}" srcOrd="0" destOrd="0" presId="urn:microsoft.com/office/officeart/2009/3/layout/StepUpProcess"/>
    <dgm:cxn modelId="{9CEEAD07-82AE-49FF-9656-F45C86E516CA}" type="presOf" srcId="{F99AAD7C-7162-4514-9ACE-77379314AF82}" destId="{8BDCDFB7-3F63-45D7-B7E5-D1F2939E2BE5}" srcOrd="0" destOrd="0" presId="urn:microsoft.com/office/officeart/2009/3/layout/StepUpProcess"/>
    <dgm:cxn modelId="{3D49D371-3E03-4379-AA55-1E95BD361F1D}" srcId="{F99AAD7C-7162-4514-9ACE-77379314AF82}" destId="{4330C14A-578D-46B2-A488-67915EAD2E8B}" srcOrd="4" destOrd="0" parTransId="{7862E054-4220-4602-AECC-47B71EEDAEEF}" sibTransId="{65710065-8BF3-41AF-9859-130FA35E9446}"/>
    <dgm:cxn modelId="{152722DC-E961-435B-A921-AFEAE69BA9A4}" srcId="{F99AAD7C-7162-4514-9ACE-77379314AF82}" destId="{4B070244-7DCE-45F8-B3C4-E0747A9E4466}" srcOrd="1" destOrd="0" parTransId="{8B8B74B6-C98E-4CF9-A689-E515D0687275}" sibTransId="{27A0D23A-3631-46D0-BEB7-146CEDD081EA}"/>
    <dgm:cxn modelId="{D0D7AF34-1E74-46F5-B595-12AD838A100E}" type="presOf" srcId="{1CB2AB2F-9896-4E9B-BC35-3ABA803E5ADA}" destId="{249ACA78-487D-42DC-B9D4-3B931B6B6AF6}" srcOrd="0" destOrd="0" presId="urn:microsoft.com/office/officeart/2009/3/layout/StepUpProcess"/>
    <dgm:cxn modelId="{BCD1CE22-6679-4BFD-A51B-5C4A5BB2697C}" srcId="{F99AAD7C-7162-4514-9ACE-77379314AF82}" destId="{AEB1E536-21C2-4B35-B15C-8B4E21EC77F0}" srcOrd="3" destOrd="0" parTransId="{E4177DB2-D975-46A7-9452-1287B0BF607F}" sibTransId="{E2E54476-E3B2-409D-BF4A-8902BDD0C286}"/>
    <dgm:cxn modelId="{70631B5B-B23E-4964-B682-A00C7F5BA181}" type="presParOf" srcId="{8BDCDFB7-3F63-45D7-B7E5-D1F2939E2BE5}" destId="{54F7C74A-260F-4DCD-ACAF-1ECBC7472A00}" srcOrd="0" destOrd="0" presId="urn:microsoft.com/office/officeart/2009/3/layout/StepUpProcess"/>
    <dgm:cxn modelId="{F0E3CEAE-3672-4E08-AD18-A5BB2F78920B}" type="presParOf" srcId="{54F7C74A-260F-4DCD-ACAF-1ECBC7472A00}" destId="{017934AD-CBA7-4A7C-AA45-87B2CE1CC5EE}" srcOrd="0" destOrd="0" presId="urn:microsoft.com/office/officeart/2009/3/layout/StepUpProcess"/>
    <dgm:cxn modelId="{61EF5104-1EC1-4700-99E2-BE35270B189C}" type="presParOf" srcId="{54F7C74A-260F-4DCD-ACAF-1ECBC7472A00}" destId="{249ACA78-487D-42DC-B9D4-3B931B6B6AF6}" srcOrd="1" destOrd="0" presId="urn:microsoft.com/office/officeart/2009/3/layout/StepUpProcess"/>
    <dgm:cxn modelId="{4BE7BF4D-CE5E-4635-85CF-9F810A3AAEC9}" type="presParOf" srcId="{54F7C74A-260F-4DCD-ACAF-1ECBC7472A00}" destId="{2E1BF935-AA6D-4D10-9FC8-C12569B6FF51}" srcOrd="2" destOrd="0" presId="urn:microsoft.com/office/officeart/2009/3/layout/StepUpProcess"/>
    <dgm:cxn modelId="{6D71FD63-AF4A-42FB-B363-BD56CDFE9CD8}" type="presParOf" srcId="{8BDCDFB7-3F63-45D7-B7E5-D1F2939E2BE5}" destId="{E4F87458-B9E0-4307-B15D-C9A169BA3CA0}" srcOrd="1" destOrd="0" presId="urn:microsoft.com/office/officeart/2009/3/layout/StepUpProcess"/>
    <dgm:cxn modelId="{00A1AC77-2ED1-446B-B56C-E86CAF500CD4}" type="presParOf" srcId="{E4F87458-B9E0-4307-B15D-C9A169BA3CA0}" destId="{9AA967EF-E06C-4C25-BF9D-09FCEDDDC3D6}" srcOrd="0" destOrd="0" presId="urn:microsoft.com/office/officeart/2009/3/layout/StepUpProcess"/>
    <dgm:cxn modelId="{F589550B-7675-4524-B521-FA3650197236}" type="presParOf" srcId="{8BDCDFB7-3F63-45D7-B7E5-D1F2939E2BE5}" destId="{16710115-2032-41A7-A72E-0DC5C19F0248}" srcOrd="2" destOrd="0" presId="urn:microsoft.com/office/officeart/2009/3/layout/StepUpProcess"/>
    <dgm:cxn modelId="{1F142A57-C026-4423-802F-D84F069AAB40}" type="presParOf" srcId="{16710115-2032-41A7-A72E-0DC5C19F0248}" destId="{11D1834B-640F-44FA-B291-6FE44F035A4F}" srcOrd="0" destOrd="0" presId="urn:microsoft.com/office/officeart/2009/3/layout/StepUpProcess"/>
    <dgm:cxn modelId="{ECA554F2-6865-4FD3-9816-AD9C69C730C6}" type="presParOf" srcId="{16710115-2032-41A7-A72E-0DC5C19F0248}" destId="{A94B5590-122F-4283-A370-89E9A96A4B20}" srcOrd="1" destOrd="0" presId="urn:microsoft.com/office/officeart/2009/3/layout/StepUpProcess"/>
    <dgm:cxn modelId="{12F41340-6D34-4CE5-B123-8E587F0ACF95}" type="presParOf" srcId="{16710115-2032-41A7-A72E-0DC5C19F0248}" destId="{A4C7DB31-E025-47A2-966D-0DBCE673654B}" srcOrd="2" destOrd="0" presId="urn:microsoft.com/office/officeart/2009/3/layout/StepUpProcess"/>
    <dgm:cxn modelId="{948932C3-FB2E-4E76-9D82-70F12F55312C}" type="presParOf" srcId="{8BDCDFB7-3F63-45D7-B7E5-D1F2939E2BE5}" destId="{81D65A4A-B612-4AD7-8534-C77693D7A8AB}" srcOrd="3" destOrd="0" presId="urn:microsoft.com/office/officeart/2009/3/layout/StepUpProcess"/>
    <dgm:cxn modelId="{CC023E29-78C3-4E1E-BC09-68BAA4841CEB}" type="presParOf" srcId="{81D65A4A-B612-4AD7-8534-C77693D7A8AB}" destId="{01753CDB-9D36-4118-BF0C-3AF5669A0361}" srcOrd="0" destOrd="0" presId="urn:microsoft.com/office/officeart/2009/3/layout/StepUpProcess"/>
    <dgm:cxn modelId="{10EF3878-9F5C-460D-91A4-C12222FE8E9F}" type="presParOf" srcId="{8BDCDFB7-3F63-45D7-B7E5-D1F2939E2BE5}" destId="{44372BED-1ABF-49F1-BE5E-9F7648EF8BE5}" srcOrd="4" destOrd="0" presId="urn:microsoft.com/office/officeart/2009/3/layout/StepUpProcess"/>
    <dgm:cxn modelId="{61C409CE-8549-4F1C-8C1C-DBD92149690C}" type="presParOf" srcId="{44372BED-1ABF-49F1-BE5E-9F7648EF8BE5}" destId="{335A0618-C1D3-4F58-9470-179BBED646C9}" srcOrd="0" destOrd="0" presId="urn:microsoft.com/office/officeart/2009/3/layout/StepUpProcess"/>
    <dgm:cxn modelId="{F4CA37A6-92CC-487C-8080-E55B25236FCD}" type="presParOf" srcId="{44372BED-1ABF-49F1-BE5E-9F7648EF8BE5}" destId="{DAA747C8-E9B5-4EBB-A81D-5C95C3000CBA}" srcOrd="1" destOrd="0" presId="urn:microsoft.com/office/officeart/2009/3/layout/StepUpProcess"/>
    <dgm:cxn modelId="{5E32FD53-07C7-40FE-9713-AF72BDE21F16}" type="presParOf" srcId="{44372BED-1ABF-49F1-BE5E-9F7648EF8BE5}" destId="{65934FB3-F32A-47F9-8A76-DEE6C151C73A}" srcOrd="2" destOrd="0" presId="urn:microsoft.com/office/officeart/2009/3/layout/StepUpProcess"/>
    <dgm:cxn modelId="{7DDD6001-F669-4202-8EFE-624089DCE52D}" type="presParOf" srcId="{8BDCDFB7-3F63-45D7-B7E5-D1F2939E2BE5}" destId="{FCFD8D4B-0919-4ACF-8B96-86084DE1EA9C}" srcOrd="5" destOrd="0" presId="urn:microsoft.com/office/officeart/2009/3/layout/StepUpProcess"/>
    <dgm:cxn modelId="{3C55400C-9E02-4358-BADD-BC231DA2E0A7}" type="presParOf" srcId="{FCFD8D4B-0919-4ACF-8B96-86084DE1EA9C}" destId="{A4AB2126-C1D7-42A1-90AB-E31333606419}" srcOrd="0" destOrd="0" presId="urn:microsoft.com/office/officeart/2009/3/layout/StepUpProcess"/>
    <dgm:cxn modelId="{909BBBF6-0507-457F-9387-46CDD50D4293}" type="presParOf" srcId="{8BDCDFB7-3F63-45D7-B7E5-D1F2939E2BE5}" destId="{B9CF1B4F-BFCC-4EEF-9FDD-15CAD5EFBD21}" srcOrd="6" destOrd="0" presId="urn:microsoft.com/office/officeart/2009/3/layout/StepUpProcess"/>
    <dgm:cxn modelId="{C19B5E64-2469-46B0-BC90-EEECCF13201F}" type="presParOf" srcId="{B9CF1B4F-BFCC-4EEF-9FDD-15CAD5EFBD21}" destId="{3E42BA54-6919-4917-AA7C-41E787C29087}" srcOrd="0" destOrd="0" presId="urn:microsoft.com/office/officeart/2009/3/layout/StepUpProcess"/>
    <dgm:cxn modelId="{FF7F718D-61D7-46FE-B727-3D79EDD3D92F}" type="presParOf" srcId="{B9CF1B4F-BFCC-4EEF-9FDD-15CAD5EFBD21}" destId="{C225F413-FAE4-42BD-B364-1DD67D64A927}" srcOrd="1" destOrd="0" presId="urn:microsoft.com/office/officeart/2009/3/layout/StepUpProcess"/>
    <dgm:cxn modelId="{89CC283F-031C-4C18-AF40-517F4FC1C02F}" type="presParOf" srcId="{B9CF1B4F-BFCC-4EEF-9FDD-15CAD5EFBD21}" destId="{7BEBA1E4-85CE-4D6B-88A8-EA7057864491}" srcOrd="2" destOrd="0" presId="urn:microsoft.com/office/officeart/2009/3/layout/StepUpProcess"/>
    <dgm:cxn modelId="{69716E8A-B60F-4E7F-A745-97DBFB6DBF85}" type="presParOf" srcId="{8BDCDFB7-3F63-45D7-B7E5-D1F2939E2BE5}" destId="{6EB39CC9-2CF6-44F4-877F-A61FA3A85727}" srcOrd="7" destOrd="0" presId="urn:microsoft.com/office/officeart/2009/3/layout/StepUpProcess"/>
    <dgm:cxn modelId="{61619036-C6FF-4994-9D8A-722346CC8DBE}" type="presParOf" srcId="{6EB39CC9-2CF6-44F4-877F-A61FA3A85727}" destId="{0A347662-93EB-4395-BE0C-2B9BC09F236A}" srcOrd="0" destOrd="0" presId="urn:microsoft.com/office/officeart/2009/3/layout/StepUpProcess"/>
    <dgm:cxn modelId="{0A2FE5DC-85FD-4AF7-9235-2E21851855A7}" type="presParOf" srcId="{8BDCDFB7-3F63-45D7-B7E5-D1F2939E2BE5}" destId="{2C110B2F-5EEE-48FD-B415-B3F942979849}" srcOrd="8" destOrd="0" presId="urn:microsoft.com/office/officeart/2009/3/layout/StepUpProcess"/>
    <dgm:cxn modelId="{5560D834-B9D0-4F17-8D61-21F30926BF38}" type="presParOf" srcId="{2C110B2F-5EEE-48FD-B415-B3F942979849}" destId="{BF6E1618-E781-4822-B2C4-E5E4CA805AE5}" srcOrd="0" destOrd="0" presId="urn:microsoft.com/office/officeart/2009/3/layout/StepUpProcess"/>
    <dgm:cxn modelId="{F6BF6A51-3315-46E8-89D6-52C979535EA8}" type="presParOf" srcId="{2C110B2F-5EEE-48FD-B415-B3F942979849}" destId="{BB15FF5B-4F49-472F-8361-39E2ABF5356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9AAD7C-7162-4514-9ACE-77379314AF82}"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CB2AB2F-9896-4E9B-BC35-3ABA803E5ADA}">
      <dgm:prSet phldrT="[Text]"/>
      <dgm:spPr/>
      <dgm:t>
        <a:bodyPr/>
        <a:lstStyle/>
        <a:p>
          <a:r>
            <a:rPr lang="en-US" dirty="0" smtClean="0"/>
            <a:t>Principal’s Preview</a:t>
          </a:r>
          <a:endParaRPr lang="en-US" dirty="0"/>
        </a:p>
      </dgm:t>
    </dgm:pt>
    <dgm:pt modelId="{F9D1FB41-F8C1-4B2F-9671-9AF74F4B97E9}" type="parTrans" cxnId="{E748D738-87AC-424A-AE35-7BBBC0A91158}">
      <dgm:prSet/>
      <dgm:spPr/>
      <dgm:t>
        <a:bodyPr/>
        <a:lstStyle/>
        <a:p>
          <a:endParaRPr lang="en-US"/>
        </a:p>
      </dgm:t>
    </dgm:pt>
    <dgm:pt modelId="{2CF18988-1AA3-4153-B58C-D8F1D55998BF}" type="sibTrans" cxnId="{E748D738-87AC-424A-AE35-7BBBC0A91158}">
      <dgm:prSet/>
      <dgm:spPr/>
      <dgm:t>
        <a:bodyPr/>
        <a:lstStyle/>
        <a:p>
          <a:endParaRPr lang="en-US"/>
        </a:p>
      </dgm:t>
    </dgm:pt>
    <dgm:pt modelId="{AB04DA9F-BEC3-43D0-BF7A-1DC72A1F9B80}">
      <dgm:prSet phldrT="[Text]"/>
      <dgm:spPr/>
      <dgm:t>
        <a:bodyPr/>
        <a:lstStyle/>
        <a:p>
          <a:r>
            <a:rPr lang="en-US" dirty="0" smtClean="0"/>
            <a:t>Principals</a:t>
          </a:r>
          <a:endParaRPr lang="en-US" dirty="0"/>
        </a:p>
      </dgm:t>
    </dgm:pt>
    <dgm:pt modelId="{4B7A6130-56BC-44A6-9238-3111C055D06E}" type="parTrans" cxnId="{F695E646-80D4-4D24-950E-0084DCDF8979}">
      <dgm:prSet/>
      <dgm:spPr/>
      <dgm:t>
        <a:bodyPr/>
        <a:lstStyle/>
        <a:p>
          <a:endParaRPr lang="en-US"/>
        </a:p>
      </dgm:t>
    </dgm:pt>
    <dgm:pt modelId="{DFC93E9F-C312-46C9-959F-EABBD87F05BE}" type="sibTrans" cxnId="{F695E646-80D4-4D24-950E-0084DCDF8979}">
      <dgm:prSet/>
      <dgm:spPr/>
      <dgm:t>
        <a:bodyPr/>
        <a:lstStyle/>
        <a:p>
          <a:endParaRPr lang="en-US"/>
        </a:p>
      </dgm:t>
    </dgm:pt>
    <dgm:pt modelId="{AEB1E536-21C2-4B35-B15C-8B4E21EC77F0}">
      <dgm:prSet phldrT="[Text]"/>
      <dgm:spPr/>
      <dgm:t>
        <a:bodyPr/>
        <a:lstStyle/>
        <a:p>
          <a:r>
            <a:rPr lang="en-US" dirty="0" smtClean="0"/>
            <a:t>Superintendent</a:t>
          </a:r>
        </a:p>
        <a:p>
          <a:r>
            <a:rPr lang="en-US" dirty="0" smtClean="0"/>
            <a:t>Designee</a:t>
          </a:r>
          <a:endParaRPr lang="en-US" dirty="0"/>
        </a:p>
      </dgm:t>
    </dgm:pt>
    <dgm:pt modelId="{E4177DB2-D975-46A7-9452-1287B0BF607F}" type="parTrans" cxnId="{BCD1CE22-6679-4BFD-A51B-5C4A5BB2697C}">
      <dgm:prSet/>
      <dgm:spPr/>
      <dgm:t>
        <a:bodyPr/>
        <a:lstStyle/>
        <a:p>
          <a:endParaRPr lang="en-US"/>
        </a:p>
      </dgm:t>
    </dgm:pt>
    <dgm:pt modelId="{E2E54476-E3B2-409D-BF4A-8902BDD0C286}" type="sibTrans" cxnId="{BCD1CE22-6679-4BFD-A51B-5C4A5BB2697C}">
      <dgm:prSet/>
      <dgm:spPr/>
      <dgm:t>
        <a:bodyPr/>
        <a:lstStyle/>
        <a:p>
          <a:endParaRPr lang="en-US"/>
        </a:p>
      </dgm:t>
    </dgm:pt>
    <dgm:pt modelId="{4330C14A-578D-46B2-A488-67915EAD2E8B}">
      <dgm:prSet phldrT="[Text]"/>
      <dgm:spPr/>
      <dgm:t>
        <a:bodyPr/>
        <a:lstStyle/>
        <a:p>
          <a:r>
            <a:rPr lang="en-US" dirty="0" smtClean="0"/>
            <a:t>SAS EVAAS</a:t>
          </a:r>
          <a:endParaRPr lang="en-US" dirty="0"/>
        </a:p>
      </dgm:t>
    </dgm:pt>
    <dgm:pt modelId="{7862E054-4220-4602-AECC-47B71EEDAEEF}" type="parTrans" cxnId="{3D49D371-3E03-4379-AA55-1E95BD361F1D}">
      <dgm:prSet/>
      <dgm:spPr/>
      <dgm:t>
        <a:bodyPr/>
        <a:lstStyle/>
        <a:p>
          <a:endParaRPr lang="en-US"/>
        </a:p>
      </dgm:t>
    </dgm:pt>
    <dgm:pt modelId="{65710065-8BF3-41AF-9859-130FA35E9446}" type="sibTrans" cxnId="{3D49D371-3E03-4379-AA55-1E95BD361F1D}">
      <dgm:prSet/>
      <dgm:spPr/>
      <dgm:t>
        <a:bodyPr/>
        <a:lstStyle/>
        <a:p>
          <a:endParaRPr lang="en-US"/>
        </a:p>
      </dgm:t>
    </dgm:pt>
    <dgm:pt modelId="{4B070244-7DCE-45F8-B3C4-E0747A9E4466}">
      <dgm:prSet phldrT="[Text]"/>
      <dgm:spPr/>
      <dgm:t>
        <a:bodyPr/>
        <a:lstStyle/>
        <a:p>
          <a:r>
            <a:rPr lang="en-US" smtClean="0"/>
            <a:t>Teachers</a:t>
          </a:r>
          <a:endParaRPr lang="en-US" dirty="0"/>
        </a:p>
      </dgm:t>
    </dgm:pt>
    <dgm:pt modelId="{8B8B74B6-C98E-4CF9-A689-E515D0687275}" type="parTrans" cxnId="{152722DC-E961-435B-A921-AFEAE69BA9A4}">
      <dgm:prSet/>
      <dgm:spPr/>
      <dgm:t>
        <a:bodyPr/>
        <a:lstStyle/>
        <a:p>
          <a:endParaRPr lang="en-US"/>
        </a:p>
      </dgm:t>
    </dgm:pt>
    <dgm:pt modelId="{27A0D23A-3631-46D0-BEB7-146CEDD081EA}" type="sibTrans" cxnId="{152722DC-E961-435B-A921-AFEAE69BA9A4}">
      <dgm:prSet/>
      <dgm:spPr/>
      <dgm:t>
        <a:bodyPr/>
        <a:lstStyle/>
        <a:p>
          <a:endParaRPr lang="en-US"/>
        </a:p>
      </dgm:t>
    </dgm:pt>
    <dgm:pt modelId="{8BDCDFB7-3F63-45D7-B7E5-D1F2939E2BE5}" type="pres">
      <dgm:prSet presAssocID="{F99AAD7C-7162-4514-9ACE-77379314AF82}" presName="rootnode" presStyleCnt="0">
        <dgm:presLayoutVars>
          <dgm:chMax/>
          <dgm:chPref/>
          <dgm:dir/>
          <dgm:animLvl val="lvl"/>
        </dgm:presLayoutVars>
      </dgm:prSet>
      <dgm:spPr/>
      <dgm:t>
        <a:bodyPr/>
        <a:lstStyle/>
        <a:p>
          <a:endParaRPr lang="en-US"/>
        </a:p>
      </dgm:t>
    </dgm:pt>
    <dgm:pt modelId="{54F7C74A-260F-4DCD-ACAF-1ECBC7472A00}" type="pres">
      <dgm:prSet presAssocID="{1CB2AB2F-9896-4E9B-BC35-3ABA803E5ADA}" presName="composite" presStyleCnt="0"/>
      <dgm:spPr/>
    </dgm:pt>
    <dgm:pt modelId="{017934AD-CBA7-4A7C-AA45-87B2CE1CC5EE}" type="pres">
      <dgm:prSet presAssocID="{1CB2AB2F-9896-4E9B-BC35-3ABA803E5ADA}" presName="LShape" presStyleLbl="alignNode1" presStyleIdx="0" presStyleCnt="9"/>
      <dgm:spPr/>
    </dgm:pt>
    <dgm:pt modelId="{249ACA78-487D-42DC-B9D4-3B931B6B6AF6}" type="pres">
      <dgm:prSet presAssocID="{1CB2AB2F-9896-4E9B-BC35-3ABA803E5ADA}" presName="ParentText" presStyleLbl="revTx" presStyleIdx="0" presStyleCnt="5">
        <dgm:presLayoutVars>
          <dgm:chMax val="0"/>
          <dgm:chPref val="0"/>
          <dgm:bulletEnabled val="1"/>
        </dgm:presLayoutVars>
      </dgm:prSet>
      <dgm:spPr/>
      <dgm:t>
        <a:bodyPr/>
        <a:lstStyle/>
        <a:p>
          <a:endParaRPr lang="en-US"/>
        </a:p>
      </dgm:t>
    </dgm:pt>
    <dgm:pt modelId="{2E1BF935-AA6D-4D10-9FC8-C12569B6FF51}" type="pres">
      <dgm:prSet presAssocID="{1CB2AB2F-9896-4E9B-BC35-3ABA803E5ADA}" presName="Triangle" presStyleLbl="alignNode1" presStyleIdx="1" presStyleCnt="9"/>
      <dgm:spPr/>
    </dgm:pt>
    <dgm:pt modelId="{E4F87458-B9E0-4307-B15D-C9A169BA3CA0}" type="pres">
      <dgm:prSet presAssocID="{2CF18988-1AA3-4153-B58C-D8F1D55998BF}" presName="sibTrans" presStyleCnt="0"/>
      <dgm:spPr/>
    </dgm:pt>
    <dgm:pt modelId="{9AA967EF-E06C-4C25-BF9D-09FCEDDDC3D6}" type="pres">
      <dgm:prSet presAssocID="{2CF18988-1AA3-4153-B58C-D8F1D55998BF}" presName="space" presStyleCnt="0"/>
      <dgm:spPr/>
    </dgm:pt>
    <dgm:pt modelId="{16710115-2032-41A7-A72E-0DC5C19F0248}" type="pres">
      <dgm:prSet presAssocID="{4B070244-7DCE-45F8-B3C4-E0747A9E4466}" presName="composite" presStyleCnt="0"/>
      <dgm:spPr/>
    </dgm:pt>
    <dgm:pt modelId="{11D1834B-640F-44FA-B291-6FE44F035A4F}" type="pres">
      <dgm:prSet presAssocID="{4B070244-7DCE-45F8-B3C4-E0747A9E4466}" presName="LShape" presStyleLbl="alignNode1" presStyleIdx="2" presStyleCnt="9"/>
      <dgm:spPr/>
    </dgm:pt>
    <dgm:pt modelId="{A94B5590-122F-4283-A370-89E9A96A4B20}" type="pres">
      <dgm:prSet presAssocID="{4B070244-7DCE-45F8-B3C4-E0747A9E4466}" presName="ParentText" presStyleLbl="revTx" presStyleIdx="1" presStyleCnt="5">
        <dgm:presLayoutVars>
          <dgm:chMax val="0"/>
          <dgm:chPref val="0"/>
          <dgm:bulletEnabled val="1"/>
        </dgm:presLayoutVars>
      </dgm:prSet>
      <dgm:spPr/>
      <dgm:t>
        <a:bodyPr/>
        <a:lstStyle/>
        <a:p>
          <a:endParaRPr lang="en-US"/>
        </a:p>
      </dgm:t>
    </dgm:pt>
    <dgm:pt modelId="{A4C7DB31-E025-47A2-966D-0DBCE673654B}" type="pres">
      <dgm:prSet presAssocID="{4B070244-7DCE-45F8-B3C4-E0747A9E4466}" presName="Triangle" presStyleLbl="alignNode1" presStyleIdx="3" presStyleCnt="9"/>
      <dgm:spPr/>
    </dgm:pt>
    <dgm:pt modelId="{81D65A4A-B612-4AD7-8534-C77693D7A8AB}" type="pres">
      <dgm:prSet presAssocID="{27A0D23A-3631-46D0-BEB7-146CEDD081EA}" presName="sibTrans" presStyleCnt="0"/>
      <dgm:spPr/>
    </dgm:pt>
    <dgm:pt modelId="{01753CDB-9D36-4118-BF0C-3AF5669A0361}" type="pres">
      <dgm:prSet presAssocID="{27A0D23A-3631-46D0-BEB7-146CEDD081EA}" presName="space" presStyleCnt="0"/>
      <dgm:spPr/>
    </dgm:pt>
    <dgm:pt modelId="{44372BED-1ABF-49F1-BE5E-9F7648EF8BE5}" type="pres">
      <dgm:prSet presAssocID="{AB04DA9F-BEC3-43D0-BF7A-1DC72A1F9B80}" presName="composite" presStyleCnt="0"/>
      <dgm:spPr/>
    </dgm:pt>
    <dgm:pt modelId="{335A0618-C1D3-4F58-9470-179BBED646C9}" type="pres">
      <dgm:prSet presAssocID="{AB04DA9F-BEC3-43D0-BF7A-1DC72A1F9B80}" presName="LShape" presStyleLbl="alignNode1" presStyleIdx="4" presStyleCnt="9"/>
      <dgm:spPr/>
    </dgm:pt>
    <dgm:pt modelId="{DAA747C8-E9B5-4EBB-A81D-5C95C3000CBA}" type="pres">
      <dgm:prSet presAssocID="{AB04DA9F-BEC3-43D0-BF7A-1DC72A1F9B80}" presName="ParentText" presStyleLbl="revTx" presStyleIdx="2" presStyleCnt="5">
        <dgm:presLayoutVars>
          <dgm:chMax val="0"/>
          <dgm:chPref val="0"/>
          <dgm:bulletEnabled val="1"/>
        </dgm:presLayoutVars>
      </dgm:prSet>
      <dgm:spPr/>
      <dgm:t>
        <a:bodyPr/>
        <a:lstStyle/>
        <a:p>
          <a:endParaRPr lang="en-US"/>
        </a:p>
      </dgm:t>
    </dgm:pt>
    <dgm:pt modelId="{65934FB3-F32A-47F9-8A76-DEE6C151C73A}" type="pres">
      <dgm:prSet presAssocID="{AB04DA9F-BEC3-43D0-BF7A-1DC72A1F9B80}" presName="Triangle" presStyleLbl="alignNode1" presStyleIdx="5" presStyleCnt="9"/>
      <dgm:spPr/>
    </dgm:pt>
    <dgm:pt modelId="{FCFD8D4B-0919-4ACF-8B96-86084DE1EA9C}" type="pres">
      <dgm:prSet presAssocID="{DFC93E9F-C312-46C9-959F-EABBD87F05BE}" presName="sibTrans" presStyleCnt="0"/>
      <dgm:spPr/>
    </dgm:pt>
    <dgm:pt modelId="{A4AB2126-C1D7-42A1-90AB-E31333606419}" type="pres">
      <dgm:prSet presAssocID="{DFC93E9F-C312-46C9-959F-EABBD87F05BE}" presName="space" presStyleCnt="0"/>
      <dgm:spPr/>
    </dgm:pt>
    <dgm:pt modelId="{B9CF1B4F-BFCC-4EEF-9FDD-15CAD5EFBD21}" type="pres">
      <dgm:prSet presAssocID="{AEB1E536-21C2-4B35-B15C-8B4E21EC77F0}" presName="composite" presStyleCnt="0"/>
      <dgm:spPr/>
    </dgm:pt>
    <dgm:pt modelId="{3E42BA54-6919-4917-AA7C-41E787C29087}" type="pres">
      <dgm:prSet presAssocID="{AEB1E536-21C2-4B35-B15C-8B4E21EC77F0}" presName="LShape" presStyleLbl="alignNode1" presStyleIdx="6" presStyleCnt="9"/>
      <dgm:spPr/>
    </dgm:pt>
    <dgm:pt modelId="{C225F413-FAE4-42BD-B364-1DD67D64A927}" type="pres">
      <dgm:prSet presAssocID="{AEB1E536-21C2-4B35-B15C-8B4E21EC77F0}" presName="ParentText" presStyleLbl="revTx" presStyleIdx="3" presStyleCnt="5">
        <dgm:presLayoutVars>
          <dgm:chMax val="0"/>
          <dgm:chPref val="0"/>
          <dgm:bulletEnabled val="1"/>
        </dgm:presLayoutVars>
      </dgm:prSet>
      <dgm:spPr/>
      <dgm:t>
        <a:bodyPr/>
        <a:lstStyle/>
        <a:p>
          <a:endParaRPr lang="en-US"/>
        </a:p>
      </dgm:t>
    </dgm:pt>
    <dgm:pt modelId="{7BEBA1E4-85CE-4D6B-88A8-EA7057864491}" type="pres">
      <dgm:prSet presAssocID="{AEB1E536-21C2-4B35-B15C-8B4E21EC77F0}" presName="Triangle" presStyleLbl="alignNode1" presStyleIdx="7" presStyleCnt="9"/>
      <dgm:spPr/>
    </dgm:pt>
    <dgm:pt modelId="{6EB39CC9-2CF6-44F4-877F-A61FA3A85727}" type="pres">
      <dgm:prSet presAssocID="{E2E54476-E3B2-409D-BF4A-8902BDD0C286}" presName="sibTrans" presStyleCnt="0"/>
      <dgm:spPr/>
    </dgm:pt>
    <dgm:pt modelId="{0A347662-93EB-4395-BE0C-2B9BC09F236A}" type="pres">
      <dgm:prSet presAssocID="{E2E54476-E3B2-409D-BF4A-8902BDD0C286}" presName="space" presStyleCnt="0"/>
      <dgm:spPr/>
    </dgm:pt>
    <dgm:pt modelId="{2C110B2F-5EEE-48FD-B415-B3F942979849}" type="pres">
      <dgm:prSet presAssocID="{4330C14A-578D-46B2-A488-67915EAD2E8B}" presName="composite" presStyleCnt="0"/>
      <dgm:spPr/>
    </dgm:pt>
    <dgm:pt modelId="{BF6E1618-E781-4822-B2C4-E5E4CA805AE5}" type="pres">
      <dgm:prSet presAssocID="{4330C14A-578D-46B2-A488-67915EAD2E8B}" presName="LShape" presStyleLbl="alignNode1" presStyleIdx="8" presStyleCnt="9"/>
      <dgm:spPr/>
    </dgm:pt>
    <dgm:pt modelId="{BB15FF5B-4F49-472F-8361-39E2ABF53560}" type="pres">
      <dgm:prSet presAssocID="{4330C14A-578D-46B2-A488-67915EAD2E8B}" presName="ParentText" presStyleLbl="revTx" presStyleIdx="4" presStyleCnt="5">
        <dgm:presLayoutVars>
          <dgm:chMax val="0"/>
          <dgm:chPref val="0"/>
          <dgm:bulletEnabled val="1"/>
        </dgm:presLayoutVars>
      </dgm:prSet>
      <dgm:spPr/>
      <dgm:t>
        <a:bodyPr/>
        <a:lstStyle/>
        <a:p>
          <a:endParaRPr lang="en-US"/>
        </a:p>
      </dgm:t>
    </dgm:pt>
  </dgm:ptLst>
  <dgm:cxnLst>
    <dgm:cxn modelId="{715BD242-62E5-421F-A1EF-8B93CECD40ED}" type="presOf" srcId="{4B070244-7DCE-45F8-B3C4-E0747A9E4466}" destId="{A94B5590-122F-4283-A370-89E9A96A4B20}" srcOrd="0" destOrd="0" presId="urn:microsoft.com/office/officeart/2009/3/layout/StepUpProcess"/>
    <dgm:cxn modelId="{A5620A1C-F994-49E4-901B-C675E4448CCC}" type="presOf" srcId="{1CB2AB2F-9896-4E9B-BC35-3ABA803E5ADA}" destId="{249ACA78-487D-42DC-B9D4-3B931B6B6AF6}" srcOrd="0" destOrd="0" presId="urn:microsoft.com/office/officeart/2009/3/layout/StepUpProcess"/>
    <dgm:cxn modelId="{152722DC-E961-435B-A921-AFEAE69BA9A4}" srcId="{F99AAD7C-7162-4514-9ACE-77379314AF82}" destId="{4B070244-7DCE-45F8-B3C4-E0747A9E4466}" srcOrd="1" destOrd="0" parTransId="{8B8B74B6-C98E-4CF9-A689-E515D0687275}" sibTransId="{27A0D23A-3631-46D0-BEB7-146CEDD081EA}"/>
    <dgm:cxn modelId="{DCDCA1BF-B62A-4D64-990E-170D62367959}" type="presOf" srcId="{AB04DA9F-BEC3-43D0-BF7A-1DC72A1F9B80}" destId="{DAA747C8-E9B5-4EBB-A81D-5C95C3000CBA}" srcOrd="0" destOrd="0" presId="urn:microsoft.com/office/officeart/2009/3/layout/StepUpProcess"/>
    <dgm:cxn modelId="{F695E646-80D4-4D24-950E-0084DCDF8979}" srcId="{F99AAD7C-7162-4514-9ACE-77379314AF82}" destId="{AB04DA9F-BEC3-43D0-BF7A-1DC72A1F9B80}" srcOrd="2" destOrd="0" parTransId="{4B7A6130-56BC-44A6-9238-3111C055D06E}" sibTransId="{DFC93E9F-C312-46C9-959F-EABBD87F05BE}"/>
    <dgm:cxn modelId="{1A8CA093-40B4-4BFC-8AF2-ACC09C564B06}" type="presOf" srcId="{4330C14A-578D-46B2-A488-67915EAD2E8B}" destId="{BB15FF5B-4F49-472F-8361-39E2ABF53560}" srcOrd="0" destOrd="0" presId="urn:microsoft.com/office/officeart/2009/3/layout/StepUpProcess"/>
    <dgm:cxn modelId="{E748D738-87AC-424A-AE35-7BBBC0A91158}" srcId="{F99AAD7C-7162-4514-9ACE-77379314AF82}" destId="{1CB2AB2F-9896-4E9B-BC35-3ABA803E5ADA}" srcOrd="0" destOrd="0" parTransId="{F9D1FB41-F8C1-4B2F-9671-9AF74F4B97E9}" sibTransId="{2CF18988-1AA3-4153-B58C-D8F1D55998BF}"/>
    <dgm:cxn modelId="{0F291225-645F-4FFC-B4C5-BFEBB9D52FD7}" type="presOf" srcId="{AEB1E536-21C2-4B35-B15C-8B4E21EC77F0}" destId="{C225F413-FAE4-42BD-B364-1DD67D64A927}" srcOrd="0" destOrd="0" presId="urn:microsoft.com/office/officeart/2009/3/layout/StepUpProcess"/>
    <dgm:cxn modelId="{BCD1CE22-6679-4BFD-A51B-5C4A5BB2697C}" srcId="{F99AAD7C-7162-4514-9ACE-77379314AF82}" destId="{AEB1E536-21C2-4B35-B15C-8B4E21EC77F0}" srcOrd="3" destOrd="0" parTransId="{E4177DB2-D975-46A7-9452-1287B0BF607F}" sibTransId="{E2E54476-E3B2-409D-BF4A-8902BDD0C286}"/>
    <dgm:cxn modelId="{7B354598-C147-43FF-A162-304774008B0E}" type="presOf" srcId="{F99AAD7C-7162-4514-9ACE-77379314AF82}" destId="{8BDCDFB7-3F63-45D7-B7E5-D1F2939E2BE5}" srcOrd="0" destOrd="0" presId="urn:microsoft.com/office/officeart/2009/3/layout/StepUpProcess"/>
    <dgm:cxn modelId="{3D49D371-3E03-4379-AA55-1E95BD361F1D}" srcId="{F99AAD7C-7162-4514-9ACE-77379314AF82}" destId="{4330C14A-578D-46B2-A488-67915EAD2E8B}" srcOrd="4" destOrd="0" parTransId="{7862E054-4220-4602-AECC-47B71EEDAEEF}" sibTransId="{65710065-8BF3-41AF-9859-130FA35E9446}"/>
    <dgm:cxn modelId="{1D7A678E-4458-425F-9412-95DD816D382A}" type="presParOf" srcId="{8BDCDFB7-3F63-45D7-B7E5-D1F2939E2BE5}" destId="{54F7C74A-260F-4DCD-ACAF-1ECBC7472A00}" srcOrd="0" destOrd="0" presId="urn:microsoft.com/office/officeart/2009/3/layout/StepUpProcess"/>
    <dgm:cxn modelId="{E76529B4-BAFC-448D-A511-EA4C9AFF62BF}" type="presParOf" srcId="{54F7C74A-260F-4DCD-ACAF-1ECBC7472A00}" destId="{017934AD-CBA7-4A7C-AA45-87B2CE1CC5EE}" srcOrd="0" destOrd="0" presId="urn:microsoft.com/office/officeart/2009/3/layout/StepUpProcess"/>
    <dgm:cxn modelId="{56172FC3-7987-4BDF-BDA6-0FDEC53AAE25}" type="presParOf" srcId="{54F7C74A-260F-4DCD-ACAF-1ECBC7472A00}" destId="{249ACA78-487D-42DC-B9D4-3B931B6B6AF6}" srcOrd="1" destOrd="0" presId="urn:microsoft.com/office/officeart/2009/3/layout/StepUpProcess"/>
    <dgm:cxn modelId="{EC54D58B-0A61-44D3-BF9D-6D178F552BC1}" type="presParOf" srcId="{54F7C74A-260F-4DCD-ACAF-1ECBC7472A00}" destId="{2E1BF935-AA6D-4D10-9FC8-C12569B6FF51}" srcOrd="2" destOrd="0" presId="urn:microsoft.com/office/officeart/2009/3/layout/StepUpProcess"/>
    <dgm:cxn modelId="{5768C236-6780-48D8-85A5-F1C488172B4E}" type="presParOf" srcId="{8BDCDFB7-3F63-45D7-B7E5-D1F2939E2BE5}" destId="{E4F87458-B9E0-4307-B15D-C9A169BA3CA0}" srcOrd="1" destOrd="0" presId="urn:microsoft.com/office/officeart/2009/3/layout/StepUpProcess"/>
    <dgm:cxn modelId="{8B07903F-FFA4-4DB5-A1F7-69E69EB4E737}" type="presParOf" srcId="{E4F87458-B9E0-4307-B15D-C9A169BA3CA0}" destId="{9AA967EF-E06C-4C25-BF9D-09FCEDDDC3D6}" srcOrd="0" destOrd="0" presId="urn:microsoft.com/office/officeart/2009/3/layout/StepUpProcess"/>
    <dgm:cxn modelId="{7EC64307-4EB4-4FC9-97F9-3D983FD7AC2D}" type="presParOf" srcId="{8BDCDFB7-3F63-45D7-B7E5-D1F2939E2BE5}" destId="{16710115-2032-41A7-A72E-0DC5C19F0248}" srcOrd="2" destOrd="0" presId="urn:microsoft.com/office/officeart/2009/3/layout/StepUpProcess"/>
    <dgm:cxn modelId="{D80D620F-E450-4222-BECA-2189573FE5B2}" type="presParOf" srcId="{16710115-2032-41A7-A72E-0DC5C19F0248}" destId="{11D1834B-640F-44FA-B291-6FE44F035A4F}" srcOrd="0" destOrd="0" presId="urn:microsoft.com/office/officeart/2009/3/layout/StepUpProcess"/>
    <dgm:cxn modelId="{5262C854-E381-4AD7-A9E7-E30BF4387F6E}" type="presParOf" srcId="{16710115-2032-41A7-A72E-0DC5C19F0248}" destId="{A94B5590-122F-4283-A370-89E9A96A4B20}" srcOrd="1" destOrd="0" presId="urn:microsoft.com/office/officeart/2009/3/layout/StepUpProcess"/>
    <dgm:cxn modelId="{67673439-A872-4802-B045-9BCECE4148B0}" type="presParOf" srcId="{16710115-2032-41A7-A72E-0DC5C19F0248}" destId="{A4C7DB31-E025-47A2-966D-0DBCE673654B}" srcOrd="2" destOrd="0" presId="urn:microsoft.com/office/officeart/2009/3/layout/StepUpProcess"/>
    <dgm:cxn modelId="{1C59151C-6452-46BA-86A3-86F1EC22C55F}" type="presParOf" srcId="{8BDCDFB7-3F63-45D7-B7E5-D1F2939E2BE5}" destId="{81D65A4A-B612-4AD7-8534-C77693D7A8AB}" srcOrd="3" destOrd="0" presId="urn:microsoft.com/office/officeart/2009/3/layout/StepUpProcess"/>
    <dgm:cxn modelId="{05724126-872A-40B8-B161-893EBFBECCC6}" type="presParOf" srcId="{81D65A4A-B612-4AD7-8534-C77693D7A8AB}" destId="{01753CDB-9D36-4118-BF0C-3AF5669A0361}" srcOrd="0" destOrd="0" presId="urn:microsoft.com/office/officeart/2009/3/layout/StepUpProcess"/>
    <dgm:cxn modelId="{C006B42F-D27A-481A-B0C1-34C14D3685E0}" type="presParOf" srcId="{8BDCDFB7-3F63-45D7-B7E5-D1F2939E2BE5}" destId="{44372BED-1ABF-49F1-BE5E-9F7648EF8BE5}" srcOrd="4" destOrd="0" presId="urn:microsoft.com/office/officeart/2009/3/layout/StepUpProcess"/>
    <dgm:cxn modelId="{B9012DAC-AB83-407B-B489-DAB525383A96}" type="presParOf" srcId="{44372BED-1ABF-49F1-BE5E-9F7648EF8BE5}" destId="{335A0618-C1D3-4F58-9470-179BBED646C9}" srcOrd="0" destOrd="0" presId="urn:microsoft.com/office/officeart/2009/3/layout/StepUpProcess"/>
    <dgm:cxn modelId="{C322BE58-DEBC-409E-B450-19D8401BB87F}" type="presParOf" srcId="{44372BED-1ABF-49F1-BE5E-9F7648EF8BE5}" destId="{DAA747C8-E9B5-4EBB-A81D-5C95C3000CBA}" srcOrd="1" destOrd="0" presId="urn:microsoft.com/office/officeart/2009/3/layout/StepUpProcess"/>
    <dgm:cxn modelId="{2A64A31D-E1E4-4071-90F3-178D9CDF09DB}" type="presParOf" srcId="{44372BED-1ABF-49F1-BE5E-9F7648EF8BE5}" destId="{65934FB3-F32A-47F9-8A76-DEE6C151C73A}" srcOrd="2" destOrd="0" presId="urn:microsoft.com/office/officeart/2009/3/layout/StepUpProcess"/>
    <dgm:cxn modelId="{C828931B-6B5D-4A31-AC67-C75AEF4A5C5D}" type="presParOf" srcId="{8BDCDFB7-3F63-45D7-B7E5-D1F2939E2BE5}" destId="{FCFD8D4B-0919-4ACF-8B96-86084DE1EA9C}" srcOrd="5" destOrd="0" presId="urn:microsoft.com/office/officeart/2009/3/layout/StepUpProcess"/>
    <dgm:cxn modelId="{F4C2FB55-97DC-4A6A-8619-87B112987B7C}" type="presParOf" srcId="{FCFD8D4B-0919-4ACF-8B96-86084DE1EA9C}" destId="{A4AB2126-C1D7-42A1-90AB-E31333606419}" srcOrd="0" destOrd="0" presId="urn:microsoft.com/office/officeart/2009/3/layout/StepUpProcess"/>
    <dgm:cxn modelId="{30E1889B-DE47-44CA-B183-83E0E291797D}" type="presParOf" srcId="{8BDCDFB7-3F63-45D7-B7E5-D1F2939E2BE5}" destId="{B9CF1B4F-BFCC-4EEF-9FDD-15CAD5EFBD21}" srcOrd="6" destOrd="0" presId="urn:microsoft.com/office/officeart/2009/3/layout/StepUpProcess"/>
    <dgm:cxn modelId="{E2BAD61B-796B-4D19-B2DB-BD67BF7B1DAA}" type="presParOf" srcId="{B9CF1B4F-BFCC-4EEF-9FDD-15CAD5EFBD21}" destId="{3E42BA54-6919-4917-AA7C-41E787C29087}" srcOrd="0" destOrd="0" presId="urn:microsoft.com/office/officeart/2009/3/layout/StepUpProcess"/>
    <dgm:cxn modelId="{18412C7B-B69D-4C56-8E1A-61BB8F099EF7}" type="presParOf" srcId="{B9CF1B4F-BFCC-4EEF-9FDD-15CAD5EFBD21}" destId="{C225F413-FAE4-42BD-B364-1DD67D64A927}" srcOrd="1" destOrd="0" presId="urn:microsoft.com/office/officeart/2009/3/layout/StepUpProcess"/>
    <dgm:cxn modelId="{46898F0E-DA59-49F4-AD77-C81EE4062679}" type="presParOf" srcId="{B9CF1B4F-BFCC-4EEF-9FDD-15CAD5EFBD21}" destId="{7BEBA1E4-85CE-4D6B-88A8-EA7057864491}" srcOrd="2" destOrd="0" presId="urn:microsoft.com/office/officeart/2009/3/layout/StepUpProcess"/>
    <dgm:cxn modelId="{924695E2-8620-4782-95B8-FA27E77F51E8}" type="presParOf" srcId="{8BDCDFB7-3F63-45D7-B7E5-D1F2939E2BE5}" destId="{6EB39CC9-2CF6-44F4-877F-A61FA3A85727}" srcOrd="7" destOrd="0" presId="urn:microsoft.com/office/officeart/2009/3/layout/StepUpProcess"/>
    <dgm:cxn modelId="{5857BE2A-2D4F-48C5-93B9-9E13466BA3FD}" type="presParOf" srcId="{6EB39CC9-2CF6-44F4-877F-A61FA3A85727}" destId="{0A347662-93EB-4395-BE0C-2B9BC09F236A}" srcOrd="0" destOrd="0" presId="urn:microsoft.com/office/officeart/2009/3/layout/StepUpProcess"/>
    <dgm:cxn modelId="{5DB671FB-05C3-40D4-BAB5-54E912D833E4}" type="presParOf" srcId="{8BDCDFB7-3F63-45D7-B7E5-D1F2939E2BE5}" destId="{2C110B2F-5EEE-48FD-B415-B3F942979849}" srcOrd="8" destOrd="0" presId="urn:microsoft.com/office/officeart/2009/3/layout/StepUpProcess"/>
    <dgm:cxn modelId="{1DA05629-A8D6-48DE-AB8A-6A758FCB4C2D}" type="presParOf" srcId="{2C110B2F-5EEE-48FD-B415-B3F942979849}" destId="{BF6E1618-E781-4822-B2C4-E5E4CA805AE5}" srcOrd="0" destOrd="0" presId="urn:microsoft.com/office/officeart/2009/3/layout/StepUpProcess"/>
    <dgm:cxn modelId="{1FD59024-7F25-41EF-9B31-DE46243D76B3}" type="presParOf" srcId="{2C110B2F-5EEE-48FD-B415-B3F942979849}" destId="{BB15FF5B-4F49-472F-8361-39E2ABF5356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9AAD7C-7162-4514-9ACE-77379314AF82}"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CB2AB2F-9896-4E9B-BC35-3ABA803E5ADA}">
      <dgm:prSet phldrT="[Text]"/>
      <dgm:spPr/>
      <dgm:t>
        <a:bodyPr/>
        <a:lstStyle/>
        <a:p>
          <a:r>
            <a:rPr lang="en-US" dirty="0" smtClean="0"/>
            <a:t>Principal’s Preview</a:t>
          </a:r>
          <a:endParaRPr lang="en-US" dirty="0"/>
        </a:p>
      </dgm:t>
    </dgm:pt>
    <dgm:pt modelId="{F9D1FB41-F8C1-4B2F-9671-9AF74F4B97E9}" type="parTrans" cxnId="{E748D738-87AC-424A-AE35-7BBBC0A91158}">
      <dgm:prSet/>
      <dgm:spPr/>
      <dgm:t>
        <a:bodyPr/>
        <a:lstStyle/>
        <a:p>
          <a:endParaRPr lang="en-US"/>
        </a:p>
      </dgm:t>
    </dgm:pt>
    <dgm:pt modelId="{2CF18988-1AA3-4153-B58C-D8F1D55998BF}" type="sibTrans" cxnId="{E748D738-87AC-424A-AE35-7BBBC0A91158}">
      <dgm:prSet/>
      <dgm:spPr/>
      <dgm:t>
        <a:bodyPr/>
        <a:lstStyle/>
        <a:p>
          <a:endParaRPr lang="en-US"/>
        </a:p>
      </dgm:t>
    </dgm:pt>
    <dgm:pt modelId="{AB04DA9F-BEC3-43D0-BF7A-1DC72A1F9B80}">
      <dgm:prSet phldrT="[Text]"/>
      <dgm:spPr/>
      <dgm:t>
        <a:bodyPr/>
        <a:lstStyle/>
        <a:p>
          <a:r>
            <a:rPr lang="en-US" dirty="0" smtClean="0"/>
            <a:t>Principals</a:t>
          </a:r>
          <a:endParaRPr lang="en-US" dirty="0"/>
        </a:p>
      </dgm:t>
    </dgm:pt>
    <dgm:pt modelId="{4B7A6130-56BC-44A6-9238-3111C055D06E}" type="parTrans" cxnId="{F695E646-80D4-4D24-950E-0084DCDF8979}">
      <dgm:prSet/>
      <dgm:spPr/>
      <dgm:t>
        <a:bodyPr/>
        <a:lstStyle/>
        <a:p>
          <a:endParaRPr lang="en-US"/>
        </a:p>
      </dgm:t>
    </dgm:pt>
    <dgm:pt modelId="{DFC93E9F-C312-46C9-959F-EABBD87F05BE}" type="sibTrans" cxnId="{F695E646-80D4-4D24-950E-0084DCDF8979}">
      <dgm:prSet/>
      <dgm:spPr/>
      <dgm:t>
        <a:bodyPr/>
        <a:lstStyle/>
        <a:p>
          <a:endParaRPr lang="en-US"/>
        </a:p>
      </dgm:t>
    </dgm:pt>
    <dgm:pt modelId="{AEB1E536-21C2-4B35-B15C-8B4E21EC77F0}">
      <dgm:prSet phldrT="[Text]"/>
      <dgm:spPr/>
      <dgm:t>
        <a:bodyPr/>
        <a:lstStyle/>
        <a:p>
          <a:r>
            <a:rPr lang="en-US" dirty="0" smtClean="0"/>
            <a:t>District</a:t>
          </a:r>
          <a:endParaRPr lang="en-US" dirty="0"/>
        </a:p>
      </dgm:t>
    </dgm:pt>
    <dgm:pt modelId="{E4177DB2-D975-46A7-9452-1287B0BF607F}" type="parTrans" cxnId="{BCD1CE22-6679-4BFD-A51B-5C4A5BB2697C}">
      <dgm:prSet/>
      <dgm:spPr/>
      <dgm:t>
        <a:bodyPr/>
        <a:lstStyle/>
        <a:p>
          <a:endParaRPr lang="en-US"/>
        </a:p>
      </dgm:t>
    </dgm:pt>
    <dgm:pt modelId="{E2E54476-E3B2-409D-BF4A-8902BDD0C286}" type="sibTrans" cxnId="{BCD1CE22-6679-4BFD-A51B-5C4A5BB2697C}">
      <dgm:prSet/>
      <dgm:spPr/>
      <dgm:t>
        <a:bodyPr/>
        <a:lstStyle/>
        <a:p>
          <a:endParaRPr lang="en-US"/>
        </a:p>
      </dgm:t>
    </dgm:pt>
    <dgm:pt modelId="{4330C14A-578D-46B2-A488-67915EAD2E8B}">
      <dgm:prSet phldrT="[Text]"/>
      <dgm:spPr/>
      <dgm:t>
        <a:bodyPr/>
        <a:lstStyle/>
        <a:p>
          <a:r>
            <a:rPr lang="en-US" dirty="0" smtClean="0"/>
            <a:t>SAS EVAAS</a:t>
          </a:r>
          <a:endParaRPr lang="en-US" dirty="0"/>
        </a:p>
      </dgm:t>
    </dgm:pt>
    <dgm:pt modelId="{7862E054-4220-4602-AECC-47B71EEDAEEF}" type="parTrans" cxnId="{3D49D371-3E03-4379-AA55-1E95BD361F1D}">
      <dgm:prSet/>
      <dgm:spPr/>
      <dgm:t>
        <a:bodyPr/>
        <a:lstStyle/>
        <a:p>
          <a:endParaRPr lang="en-US"/>
        </a:p>
      </dgm:t>
    </dgm:pt>
    <dgm:pt modelId="{65710065-8BF3-41AF-9859-130FA35E9446}" type="sibTrans" cxnId="{3D49D371-3E03-4379-AA55-1E95BD361F1D}">
      <dgm:prSet/>
      <dgm:spPr/>
      <dgm:t>
        <a:bodyPr/>
        <a:lstStyle/>
        <a:p>
          <a:endParaRPr lang="en-US"/>
        </a:p>
      </dgm:t>
    </dgm:pt>
    <dgm:pt modelId="{60066EF1-BC4B-4C92-AC3F-5CC7ECB659FF}">
      <dgm:prSet phldrT="[Text]"/>
      <dgm:spPr/>
      <dgm:t>
        <a:bodyPr/>
        <a:lstStyle/>
        <a:p>
          <a:r>
            <a:rPr lang="en-US" smtClean="0"/>
            <a:t>Teachers</a:t>
          </a:r>
          <a:endParaRPr lang="en-US" dirty="0"/>
        </a:p>
      </dgm:t>
    </dgm:pt>
    <dgm:pt modelId="{230BD885-BBE4-457A-88F9-8468CD401DEB}" type="parTrans" cxnId="{8912512C-5D7A-4455-B184-1BCE8C2730F0}">
      <dgm:prSet/>
      <dgm:spPr/>
      <dgm:t>
        <a:bodyPr/>
        <a:lstStyle/>
        <a:p>
          <a:endParaRPr lang="en-US"/>
        </a:p>
      </dgm:t>
    </dgm:pt>
    <dgm:pt modelId="{FE69426D-10C0-4808-BEF2-529C3E4DABBE}" type="sibTrans" cxnId="{8912512C-5D7A-4455-B184-1BCE8C2730F0}">
      <dgm:prSet/>
      <dgm:spPr/>
      <dgm:t>
        <a:bodyPr/>
        <a:lstStyle/>
        <a:p>
          <a:endParaRPr lang="en-US"/>
        </a:p>
      </dgm:t>
    </dgm:pt>
    <dgm:pt modelId="{8BDCDFB7-3F63-45D7-B7E5-D1F2939E2BE5}" type="pres">
      <dgm:prSet presAssocID="{F99AAD7C-7162-4514-9ACE-77379314AF82}" presName="rootnode" presStyleCnt="0">
        <dgm:presLayoutVars>
          <dgm:chMax/>
          <dgm:chPref/>
          <dgm:dir/>
          <dgm:animLvl val="lvl"/>
        </dgm:presLayoutVars>
      </dgm:prSet>
      <dgm:spPr/>
      <dgm:t>
        <a:bodyPr/>
        <a:lstStyle/>
        <a:p>
          <a:endParaRPr lang="en-US"/>
        </a:p>
      </dgm:t>
    </dgm:pt>
    <dgm:pt modelId="{54F7C74A-260F-4DCD-ACAF-1ECBC7472A00}" type="pres">
      <dgm:prSet presAssocID="{1CB2AB2F-9896-4E9B-BC35-3ABA803E5ADA}" presName="composite" presStyleCnt="0"/>
      <dgm:spPr/>
    </dgm:pt>
    <dgm:pt modelId="{017934AD-CBA7-4A7C-AA45-87B2CE1CC5EE}" type="pres">
      <dgm:prSet presAssocID="{1CB2AB2F-9896-4E9B-BC35-3ABA803E5ADA}" presName="LShape" presStyleLbl="alignNode1" presStyleIdx="0" presStyleCnt="9"/>
      <dgm:spPr/>
    </dgm:pt>
    <dgm:pt modelId="{249ACA78-487D-42DC-B9D4-3B931B6B6AF6}" type="pres">
      <dgm:prSet presAssocID="{1CB2AB2F-9896-4E9B-BC35-3ABA803E5ADA}" presName="ParentText" presStyleLbl="revTx" presStyleIdx="0" presStyleCnt="5">
        <dgm:presLayoutVars>
          <dgm:chMax val="0"/>
          <dgm:chPref val="0"/>
          <dgm:bulletEnabled val="1"/>
        </dgm:presLayoutVars>
      </dgm:prSet>
      <dgm:spPr/>
      <dgm:t>
        <a:bodyPr/>
        <a:lstStyle/>
        <a:p>
          <a:endParaRPr lang="en-US"/>
        </a:p>
      </dgm:t>
    </dgm:pt>
    <dgm:pt modelId="{2E1BF935-AA6D-4D10-9FC8-C12569B6FF51}" type="pres">
      <dgm:prSet presAssocID="{1CB2AB2F-9896-4E9B-BC35-3ABA803E5ADA}" presName="Triangle" presStyleLbl="alignNode1" presStyleIdx="1" presStyleCnt="9"/>
      <dgm:spPr/>
    </dgm:pt>
    <dgm:pt modelId="{E4F87458-B9E0-4307-B15D-C9A169BA3CA0}" type="pres">
      <dgm:prSet presAssocID="{2CF18988-1AA3-4153-B58C-D8F1D55998BF}" presName="sibTrans" presStyleCnt="0"/>
      <dgm:spPr/>
    </dgm:pt>
    <dgm:pt modelId="{9AA967EF-E06C-4C25-BF9D-09FCEDDDC3D6}" type="pres">
      <dgm:prSet presAssocID="{2CF18988-1AA3-4153-B58C-D8F1D55998BF}" presName="space" presStyleCnt="0"/>
      <dgm:spPr/>
    </dgm:pt>
    <dgm:pt modelId="{1096BE4D-5D67-4DE0-85AA-0A7780BE217A}" type="pres">
      <dgm:prSet presAssocID="{60066EF1-BC4B-4C92-AC3F-5CC7ECB659FF}" presName="composite" presStyleCnt="0"/>
      <dgm:spPr/>
    </dgm:pt>
    <dgm:pt modelId="{093CA07D-79FF-4D23-923C-56F25A9DC52B}" type="pres">
      <dgm:prSet presAssocID="{60066EF1-BC4B-4C92-AC3F-5CC7ECB659FF}" presName="LShape" presStyleLbl="alignNode1" presStyleIdx="2" presStyleCnt="9"/>
      <dgm:spPr/>
    </dgm:pt>
    <dgm:pt modelId="{D2458975-3F1C-4B65-89FA-D24FE19AF5F0}" type="pres">
      <dgm:prSet presAssocID="{60066EF1-BC4B-4C92-AC3F-5CC7ECB659FF}" presName="ParentText" presStyleLbl="revTx" presStyleIdx="1" presStyleCnt="5">
        <dgm:presLayoutVars>
          <dgm:chMax val="0"/>
          <dgm:chPref val="0"/>
          <dgm:bulletEnabled val="1"/>
        </dgm:presLayoutVars>
      </dgm:prSet>
      <dgm:spPr/>
      <dgm:t>
        <a:bodyPr/>
        <a:lstStyle/>
        <a:p>
          <a:endParaRPr lang="en-US"/>
        </a:p>
      </dgm:t>
    </dgm:pt>
    <dgm:pt modelId="{4E6EFC7A-57D6-4709-AFF9-46D284F64EFC}" type="pres">
      <dgm:prSet presAssocID="{60066EF1-BC4B-4C92-AC3F-5CC7ECB659FF}" presName="Triangle" presStyleLbl="alignNode1" presStyleIdx="3" presStyleCnt="9"/>
      <dgm:spPr/>
    </dgm:pt>
    <dgm:pt modelId="{B79942F9-BFAC-4B12-A7B1-54108BD51F95}" type="pres">
      <dgm:prSet presAssocID="{FE69426D-10C0-4808-BEF2-529C3E4DABBE}" presName="sibTrans" presStyleCnt="0"/>
      <dgm:spPr/>
    </dgm:pt>
    <dgm:pt modelId="{46DE524F-789C-4FF9-BCD0-0316894F75F4}" type="pres">
      <dgm:prSet presAssocID="{FE69426D-10C0-4808-BEF2-529C3E4DABBE}" presName="space" presStyleCnt="0"/>
      <dgm:spPr/>
    </dgm:pt>
    <dgm:pt modelId="{44372BED-1ABF-49F1-BE5E-9F7648EF8BE5}" type="pres">
      <dgm:prSet presAssocID="{AB04DA9F-BEC3-43D0-BF7A-1DC72A1F9B80}" presName="composite" presStyleCnt="0"/>
      <dgm:spPr/>
    </dgm:pt>
    <dgm:pt modelId="{335A0618-C1D3-4F58-9470-179BBED646C9}" type="pres">
      <dgm:prSet presAssocID="{AB04DA9F-BEC3-43D0-BF7A-1DC72A1F9B80}" presName="LShape" presStyleLbl="alignNode1" presStyleIdx="4" presStyleCnt="9"/>
      <dgm:spPr/>
    </dgm:pt>
    <dgm:pt modelId="{DAA747C8-E9B5-4EBB-A81D-5C95C3000CBA}" type="pres">
      <dgm:prSet presAssocID="{AB04DA9F-BEC3-43D0-BF7A-1DC72A1F9B80}" presName="ParentText" presStyleLbl="revTx" presStyleIdx="2" presStyleCnt="5">
        <dgm:presLayoutVars>
          <dgm:chMax val="0"/>
          <dgm:chPref val="0"/>
          <dgm:bulletEnabled val="1"/>
        </dgm:presLayoutVars>
      </dgm:prSet>
      <dgm:spPr/>
      <dgm:t>
        <a:bodyPr/>
        <a:lstStyle/>
        <a:p>
          <a:endParaRPr lang="en-US"/>
        </a:p>
      </dgm:t>
    </dgm:pt>
    <dgm:pt modelId="{65934FB3-F32A-47F9-8A76-DEE6C151C73A}" type="pres">
      <dgm:prSet presAssocID="{AB04DA9F-BEC3-43D0-BF7A-1DC72A1F9B80}" presName="Triangle" presStyleLbl="alignNode1" presStyleIdx="5" presStyleCnt="9"/>
      <dgm:spPr/>
    </dgm:pt>
    <dgm:pt modelId="{FCFD8D4B-0919-4ACF-8B96-86084DE1EA9C}" type="pres">
      <dgm:prSet presAssocID="{DFC93E9F-C312-46C9-959F-EABBD87F05BE}" presName="sibTrans" presStyleCnt="0"/>
      <dgm:spPr/>
    </dgm:pt>
    <dgm:pt modelId="{A4AB2126-C1D7-42A1-90AB-E31333606419}" type="pres">
      <dgm:prSet presAssocID="{DFC93E9F-C312-46C9-959F-EABBD87F05BE}" presName="space" presStyleCnt="0"/>
      <dgm:spPr/>
    </dgm:pt>
    <dgm:pt modelId="{B9CF1B4F-BFCC-4EEF-9FDD-15CAD5EFBD21}" type="pres">
      <dgm:prSet presAssocID="{AEB1E536-21C2-4B35-B15C-8B4E21EC77F0}" presName="composite" presStyleCnt="0"/>
      <dgm:spPr/>
    </dgm:pt>
    <dgm:pt modelId="{3E42BA54-6919-4917-AA7C-41E787C29087}" type="pres">
      <dgm:prSet presAssocID="{AEB1E536-21C2-4B35-B15C-8B4E21EC77F0}" presName="LShape" presStyleLbl="alignNode1" presStyleIdx="6" presStyleCnt="9"/>
      <dgm:spPr/>
    </dgm:pt>
    <dgm:pt modelId="{C225F413-FAE4-42BD-B364-1DD67D64A927}" type="pres">
      <dgm:prSet presAssocID="{AEB1E536-21C2-4B35-B15C-8B4E21EC77F0}" presName="ParentText" presStyleLbl="revTx" presStyleIdx="3" presStyleCnt="5">
        <dgm:presLayoutVars>
          <dgm:chMax val="0"/>
          <dgm:chPref val="0"/>
          <dgm:bulletEnabled val="1"/>
        </dgm:presLayoutVars>
      </dgm:prSet>
      <dgm:spPr/>
      <dgm:t>
        <a:bodyPr/>
        <a:lstStyle/>
        <a:p>
          <a:endParaRPr lang="en-US"/>
        </a:p>
      </dgm:t>
    </dgm:pt>
    <dgm:pt modelId="{7BEBA1E4-85CE-4D6B-88A8-EA7057864491}" type="pres">
      <dgm:prSet presAssocID="{AEB1E536-21C2-4B35-B15C-8B4E21EC77F0}" presName="Triangle" presStyleLbl="alignNode1" presStyleIdx="7" presStyleCnt="9"/>
      <dgm:spPr/>
    </dgm:pt>
    <dgm:pt modelId="{6EB39CC9-2CF6-44F4-877F-A61FA3A85727}" type="pres">
      <dgm:prSet presAssocID="{E2E54476-E3B2-409D-BF4A-8902BDD0C286}" presName="sibTrans" presStyleCnt="0"/>
      <dgm:spPr/>
    </dgm:pt>
    <dgm:pt modelId="{0A347662-93EB-4395-BE0C-2B9BC09F236A}" type="pres">
      <dgm:prSet presAssocID="{E2E54476-E3B2-409D-BF4A-8902BDD0C286}" presName="space" presStyleCnt="0"/>
      <dgm:spPr/>
    </dgm:pt>
    <dgm:pt modelId="{2C110B2F-5EEE-48FD-B415-B3F942979849}" type="pres">
      <dgm:prSet presAssocID="{4330C14A-578D-46B2-A488-67915EAD2E8B}" presName="composite" presStyleCnt="0"/>
      <dgm:spPr/>
    </dgm:pt>
    <dgm:pt modelId="{BF6E1618-E781-4822-B2C4-E5E4CA805AE5}" type="pres">
      <dgm:prSet presAssocID="{4330C14A-578D-46B2-A488-67915EAD2E8B}" presName="LShape" presStyleLbl="alignNode1" presStyleIdx="8" presStyleCnt="9"/>
      <dgm:spPr/>
    </dgm:pt>
    <dgm:pt modelId="{BB15FF5B-4F49-472F-8361-39E2ABF53560}" type="pres">
      <dgm:prSet presAssocID="{4330C14A-578D-46B2-A488-67915EAD2E8B}" presName="ParentText" presStyleLbl="revTx" presStyleIdx="4" presStyleCnt="5">
        <dgm:presLayoutVars>
          <dgm:chMax val="0"/>
          <dgm:chPref val="0"/>
          <dgm:bulletEnabled val="1"/>
        </dgm:presLayoutVars>
      </dgm:prSet>
      <dgm:spPr/>
      <dgm:t>
        <a:bodyPr/>
        <a:lstStyle/>
        <a:p>
          <a:endParaRPr lang="en-US"/>
        </a:p>
      </dgm:t>
    </dgm:pt>
  </dgm:ptLst>
  <dgm:cxnLst>
    <dgm:cxn modelId="{E748D738-87AC-424A-AE35-7BBBC0A91158}" srcId="{F99AAD7C-7162-4514-9ACE-77379314AF82}" destId="{1CB2AB2F-9896-4E9B-BC35-3ABA803E5ADA}" srcOrd="0" destOrd="0" parTransId="{F9D1FB41-F8C1-4B2F-9671-9AF74F4B97E9}" sibTransId="{2CF18988-1AA3-4153-B58C-D8F1D55998BF}"/>
    <dgm:cxn modelId="{F695E646-80D4-4D24-950E-0084DCDF8979}" srcId="{F99AAD7C-7162-4514-9ACE-77379314AF82}" destId="{AB04DA9F-BEC3-43D0-BF7A-1DC72A1F9B80}" srcOrd="2" destOrd="0" parTransId="{4B7A6130-56BC-44A6-9238-3111C055D06E}" sibTransId="{DFC93E9F-C312-46C9-959F-EABBD87F05BE}"/>
    <dgm:cxn modelId="{7FA222B6-C2C9-4B9B-967E-01F2C1B65BB5}" type="presOf" srcId="{60066EF1-BC4B-4C92-AC3F-5CC7ECB659FF}" destId="{D2458975-3F1C-4B65-89FA-D24FE19AF5F0}" srcOrd="0" destOrd="0" presId="urn:microsoft.com/office/officeart/2009/3/layout/StepUpProcess"/>
    <dgm:cxn modelId="{D9281A82-48AB-480B-8D34-4F7FBAE211E6}" type="presOf" srcId="{AB04DA9F-BEC3-43D0-BF7A-1DC72A1F9B80}" destId="{DAA747C8-E9B5-4EBB-A81D-5C95C3000CBA}" srcOrd="0" destOrd="0" presId="urn:microsoft.com/office/officeart/2009/3/layout/StepUpProcess"/>
    <dgm:cxn modelId="{8FD3B51B-B867-4E47-A761-F017991B2C68}" type="presOf" srcId="{1CB2AB2F-9896-4E9B-BC35-3ABA803E5ADA}" destId="{249ACA78-487D-42DC-B9D4-3B931B6B6AF6}" srcOrd="0" destOrd="0" presId="urn:microsoft.com/office/officeart/2009/3/layout/StepUpProcess"/>
    <dgm:cxn modelId="{3D49D371-3E03-4379-AA55-1E95BD361F1D}" srcId="{F99AAD7C-7162-4514-9ACE-77379314AF82}" destId="{4330C14A-578D-46B2-A488-67915EAD2E8B}" srcOrd="4" destOrd="0" parTransId="{7862E054-4220-4602-AECC-47B71EEDAEEF}" sibTransId="{65710065-8BF3-41AF-9859-130FA35E9446}"/>
    <dgm:cxn modelId="{82736D26-7455-4ADD-9D21-D96D6B8573B1}" type="presOf" srcId="{AEB1E536-21C2-4B35-B15C-8B4E21EC77F0}" destId="{C225F413-FAE4-42BD-B364-1DD67D64A927}" srcOrd="0" destOrd="0" presId="urn:microsoft.com/office/officeart/2009/3/layout/StepUpProcess"/>
    <dgm:cxn modelId="{2E6F8D0A-2D6A-444F-8F37-C3FF94250B23}" type="presOf" srcId="{4330C14A-578D-46B2-A488-67915EAD2E8B}" destId="{BB15FF5B-4F49-472F-8361-39E2ABF53560}" srcOrd="0" destOrd="0" presId="urn:microsoft.com/office/officeart/2009/3/layout/StepUpProcess"/>
    <dgm:cxn modelId="{8912512C-5D7A-4455-B184-1BCE8C2730F0}" srcId="{F99AAD7C-7162-4514-9ACE-77379314AF82}" destId="{60066EF1-BC4B-4C92-AC3F-5CC7ECB659FF}" srcOrd="1" destOrd="0" parTransId="{230BD885-BBE4-457A-88F9-8468CD401DEB}" sibTransId="{FE69426D-10C0-4808-BEF2-529C3E4DABBE}"/>
    <dgm:cxn modelId="{CAC3EA7D-52B7-49F3-A979-87CADAC03028}" type="presOf" srcId="{F99AAD7C-7162-4514-9ACE-77379314AF82}" destId="{8BDCDFB7-3F63-45D7-B7E5-D1F2939E2BE5}" srcOrd="0" destOrd="0" presId="urn:microsoft.com/office/officeart/2009/3/layout/StepUpProcess"/>
    <dgm:cxn modelId="{BCD1CE22-6679-4BFD-A51B-5C4A5BB2697C}" srcId="{F99AAD7C-7162-4514-9ACE-77379314AF82}" destId="{AEB1E536-21C2-4B35-B15C-8B4E21EC77F0}" srcOrd="3" destOrd="0" parTransId="{E4177DB2-D975-46A7-9452-1287B0BF607F}" sibTransId="{E2E54476-E3B2-409D-BF4A-8902BDD0C286}"/>
    <dgm:cxn modelId="{8ED5FAD5-49E1-47D3-825B-E586540939DB}" type="presParOf" srcId="{8BDCDFB7-3F63-45D7-B7E5-D1F2939E2BE5}" destId="{54F7C74A-260F-4DCD-ACAF-1ECBC7472A00}" srcOrd="0" destOrd="0" presId="urn:microsoft.com/office/officeart/2009/3/layout/StepUpProcess"/>
    <dgm:cxn modelId="{EAF773C4-577A-4C10-9672-1D7353F1BD83}" type="presParOf" srcId="{54F7C74A-260F-4DCD-ACAF-1ECBC7472A00}" destId="{017934AD-CBA7-4A7C-AA45-87B2CE1CC5EE}" srcOrd="0" destOrd="0" presId="urn:microsoft.com/office/officeart/2009/3/layout/StepUpProcess"/>
    <dgm:cxn modelId="{E55EA939-80B1-4FC9-8143-54940D321495}" type="presParOf" srcId="{54F7C74A-260F-4DCD-ACAF-1ECBC7472A00}" destId="{249ACA78-487D-42DC-B9D4-3B931B6B6AF6}" srcOrd="1" destOrd="0" presId="urn:microsoft.com/office/officeart/2009/3/layout/StepUpProcess"/>
    <dgm:cxn modelId="{C3E3E823-A811-4138-A4F7-0D9F367D55A2}" type="presParOf" srcId="{54F7C74A-260F-4DCD-ACAF-1ECBC7472A00}" destId="{2E1BF935-AA6D-4D10-9FC8-C12569B6FF51}" srcOrd="2" destOrd="0" presId="urn:microsoft.com/office/officeart/2009/3/layout/StepUpProcess"/>
    <dgm:cxn modelId="{32715732-D9D4-4D37-8434-0193AD408B35}" type="presParOf" srcId="{8BDCDFB7-3F63-45D7-B7E5-D1F2939E2BE5}" destId="{E4F87458-B9E0-4307-B15D-C9A169BA3CA0}" srcOrd="1" destOrd="0" presId="urn:microsoft.com/office/officeart/2009/3/layout/StepUpProcess"/>
    <dgm:cxn modelId="{976C349C-C8E7-45A3-80C8-9097B62E7799}" type="presParOf" srcId="{E4F87458-B9E0-4307-B15D-C9A169BA3CA0}" destId="{9AA967EF-E06C-4C25-BF9D-09FCEDDDC3D6}" srcOrd="0" destOrd="0" presId="urn:microsoft.com/office/officeart/2009/3/layout/StepUpProcess"/>
    <dgm:cxn modelId="{89E90CDE-E06A-4992-81A5-FD192CDF1FC5}" type="presParOf" srcId="{8BDCDFB7-3F63-45D7-B7E5-D1F2939E2BE5}" destId="{1096BE4D-5D67-4DE0-85AA-0A7780BE217A}" srcOrd="2" destOrd="0" presId="urn:microsoft.com/office/officeart/2009/3/layout/StepUpProcess"/>
    <dgm:cxn modelId="{9C3D41E3-E762-45B6-A6E3-109AF36B8C27}" type="presParOf" srcId="{1096BE4D-5D67-4DE0-85AA-0A7780BE217A}" destId="{093CA07D-79FF-4D23-923C-56F25A9DC52B}" srcOrd="0" destOrd="0" presId="urn:microsoft.com/office/officeart/2009/3/layout/StepUpProcess"/>
    <dgm:cxn modelId="{832F7061-079E-4EB1-A1B4-1B0B988F987E}" type="presParOf" srcId="{1096BE4D-5D67-4DE0-85AA-0A7780BE217A}" destId="{D2458975-3F1C-4B65-89FA-D24FE19AF5F0}" srcOrd="1" destOrd="0" presId="urn:microsoft.com/office/officeart/2009/3/layout/StepUpProcess"/>
    <dgm:cxn modelId="{55192E2E-3187-4C40-B951-2F484DF97AD8}" type="presParOf" srcId="{1096BE4D-5D67-4DE0-85AA-0A7780BE217A}" destId="{4E6EFC7A-57D6-4709-AFF9-46D284F64EFC}" srcOrd="2" destOrd="0" presId="urn:microsoft.com/office/officeart/2009/3/layout/StepUpProcess"/>
    <dgm:cxn modelId="{00141C0B-26DB-4440-8B94-45152D8DFEDE}" type="presParOf" srcId="{8BDCDFB7-3F63-45D7-B7E5-D1F2939E2BE5}" destId="{B79942F9-BFAC-4B12-A7B1-54108BD51F95}" srcOrd="3" destOrd="0" presId="urn:microsoft.com/office/officeart/2009/3/layout/StepUpProcess"/>
    <dgm:cxn modelId="{DC090711-702F-4228-BBE3-42E29CB819FE}" type="presParOf" srcId="{B79942F9-BFAC-4B12-A7B1-54108BD51F95}" destId="{46DE524F-789C-4FF9-BCD0-0316894F75F4}" srcOrd="0" destOrd="0" presId="urn:microsoft.com/office/officeart/2009/3/layout/StepUpProcess"/>
    <dgm:cxn modelId="{FBC2EF1C-4640-4EFD-9EA2-46D243321C29}" type="presParOf" srcId="{8BDCDFB7-3F63-45D7-B7E5-D1F2939E2BE5}" destId="{44372BED-1ABF-49F1-BE5E-9F7648EF8BE5}" srcOrd="4" destOrd="0" presId="urn:microsoft.com/office/officeart/2009/3/layout/StepUpProcess"/>
    <dgm:cxn modelId="{27EAF00E-97E3-4CEF-B91F-96B759ABA573}" type="presParOf" srcId="{44372BED-1ABF-49F1-BE5E-9F7648EF8BE5}" destId="{335A0618-C1D3-4F58-9470-179BBED646C9}" srcOrd="0" destOrd="0" presId="urn:microsoft.com/office/officeart/2009/3/layout/StepUpProcess"/>
    <dgm:cxn modelId="{F7287170-8ABA-463A-AA54-0F974D6D9329}" type="presParOf" srcId="{44372BED-1ABF-49F1-BE5E-9F7648EF8BE5}" destId="{DAA747C8-E9B5-4EBB-A81D-5C95C3000CBA}" srcOrd="1" destOrd="0" presId="urn:microsoft.com/office/officeart/2009/3/layout/StepUpProcess"/>
    <dgm:cxn modelId="{9F232DE0-B64D-4814-92AD-FA38C73C85AC}" type="presParOf" srcId="{44372BED-1ABF-49F1-BE5E-9F7648EF8BE5}" destId="{65934FB3-F32A-47F9-8A76-DEE6C151C73A}" srcOrd="2" destOrd="0" presId="urn:microsoft.com/office/officeart/2009/3/layout/StepUpProcess"/>
    <dgm:cxn modelId="{BD170183-1143-4551-9128-C033A3E1289F}" type="presParOf" srcId="{8BDCDFB7-3F63-45D7-B7E5-D1F2939E2BE5}" destId="{FCFD8D4B-0919-4ACF-8B96-86084DE1EA9C}" srcOrd="5" destOrd="0" presId="urn:microsoft.com/office/officeart/2009/3/layout/StepUpProcess"/>
    <dgm:cxn modelId="{8A79E528-1DF8-454E-9E3F-248AB924B243}" type="presParOf" srcId="{FCFD8D4B-0919-4ACF-8B96-86084DE1EA9C}" destId="{A4AB2126-C1D7-42A1-90AB-E31333606419}" srcOrd="0" destOrd="0" presId="urn:microsoft.com/office/officeart/2009/3/layout/StepUpProcess"/>
    <dgm:cxn modelId="{E7F9AA1D-D531-460F-886E-13FD434CB538}" type="presParOf" srcId="{8BDCDFB7-3F63-45D7-B7E5-D1F2939E2BE5}" destId="{B9CF1B4F-BFCC-4EEF-9FDD-15CAD5EFBD21}" srcOrd="6" destOrd="0" presId="urn:microsoft.com/office/officeart/2009/3/layout/StepUpProcess"/>
    <dgm:cxn modelId="{A5C8E482-F803-4121-B3F1-8CE5ABEEE47C}" type="presParOf" srcId="{B9CF1B4F-BFCC-4EEF-9FDD-15CAD5EFBD21}" destId="{3E42BA54-6919-4917-AA7C-41E787C29087}" srcOrd="0" destOrd="0" presId="urn:microsoft.com/office/officeart/2009/3/layout/StepUpProcess"/>
    <dgm:cxn modelId="{5E581923-8350-4644-A333-00B492BEEEA8}" type="presParOf" srcId="{B9CF1B4F-BFCC-4EEF-9FDD-15CAD5EFBD21}" destId="{C225F413-FAE4-42BD-B364-1DD67D64A927}" srcOrd="1" destOrd="0" presId="urn:microsoft.com/office/officeart/2009/3/layout/StepUpProcess"/>
    <dgm:cxn modelId="{A14D1D20-1441-44D8-BCA4-1DE6E956A318}" type="presParOf" srcId="{B9CF1B4F-BFCC-4EEF-9FDD-15CAD5EFBD21}" destId="{7BEBA1E4-85CE-4D6B-88A8-EA7057864491}" srcOrd="2" destOrd="0" presId="urn:microsoft.com/office/officeart/2009/3/layout/StepUpProcess"/>
    <dgm:cxn modelId="{84CE59A9-1ED4-4741-A90B-C7E97B025952}" type="presParOf" srcId="{8BDCDFB7-3F63-45D7-B7E5-D1F2939E2BE5}" destId="{6EB39CC9-2CF6-44F4-877F-A61FA3A85727}" srcOrd="7" destOrd="0" presId="urn:microsoft.com/office/officeart/2009/3/layout/StepUpProcess"/>
    <dgm:cxn modelId="{34ECFD98-65D5-41EB-ABC5-B3F61524584C}" type="presParOf" srcId="{6EB39CC9-2CF6-44F4-877F-A61FA3A85727}" destId="{0A347662-93EB-4395-BE0C-2B9BC09F236A}" srcOrd="0" destOrd="0" presId="urn:microsoft.com/office/officeart/2009/3/layout/StepUpProcess"/>
    <dgm:cxn modelId="{2112EFAB-10C4-4983-8CEF-64F62217421C}" type="presParOf" srcId="{8BDCDFB7-3F63-45D7-B7E5-D1F2939E2BE5}" destId="{2C110B2F-5EEE-48FD-B415-B3F942979849}" srcOrd="8" destOrd="0" presId="urn:microsoft.com/office/officeart/2009/3/layout/StepUpProcess"/>
    <dgm:cxn modelId="{1B50AFAD-F6F1-47D3-88E3-588515F85A2D}" type="presParOf" srcId="{2C110B2F-5EEE-48FD-B415-B3F942979849}" destId="{BF6E1618-E781-4822-B2C4-E5E4CA805AE5}" srcOrd="0" destOrd="0" presId="urn:microsoft.com/office/officeart/2009/3/layout/StepUpProcess"/>
    <dgm:cxn modelId="{63EB7B45-D4E3-4A4A-BB20-08EBE4CAAB77}" type="presParOf" srcId="{2C110B2F-5EEE-48FD-B415-B3F942979849}" destId="{BB15FF5B-4F49-472F-8361-39E2ABF5356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6BBC5B-869A-4BE7-91BB-2DA044471A55}">
      <dsp:nvSpPr>
        <dsp:cNvPr id="0" name=""/>
        <dsp:cNvSpPr/>
      </dsp:nvSpPr>
      <dsp:spPr>
        <a:xfrm rot="5400000">
          <a:off x="4063242" y="-1431319"/>
          <a:ext cx="1227770" cy="4402002"/>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latin typeface="+mj-lt"/>
            </a:rPr>
            <a:t>PVAAS Teacher Reporting: Key Concepts and Terminology</a:t>
          </a:r>
          <a:endParaRPr lang="en-US" sz="1700" kern="1200" dirty="0">
            <a:latin typeface="+mj-lt"/>
          </a:endParaRPr>
        </a:p>
      </dsp:txBody>
      <dsp:txXfrm rot="-5400000">
        <a:off x="2476127" y="215731"/>
        <a:ext cx="4342067" cy="1107900"/>
      </dsp:txXfrm>
    </dsp:sp>
    <dsp:sp modelId="{19ADBC85-4732-47FE-8EB0-05AE9A842946}">
      <dsp:nvSpPr>
        <dsp:cNvPr id="0" name=""/>
        <dsp:cNvSpPr/>
      </dsp:nvSpPr>
      <dsp:spPr>
        <a:xfrm>
          <a:off x="0" y="2325"/>
          <a:ext cx="2476126" cy="153471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latin typeface="+mj-lt"/>
            </a:rPr>
            <a:t>PVAAS Pilot</a:t>
          </a:r>
        </a:p>
        <a:p>
          <a:pPr lvl="0" algn="ctr" defTabSz="1377950">
            <a:lnSpc>
              <a:spcPct val="90000"/>
            </a:lnSpc>
            <a:spcBef>
              <a:spcPct val="0"/>
            </a:spcBef>
            <a:spcAft>
              <a:spcPct val="35000"/>
            </a:spcAft>
          </a:pPr>
          <a:r>
            <a:rPr lang="en-US" sz="3100" kern="1200" dirty="0" smtClean="0">
              <a:latin typeface="+mj-lt"/>
            </a:rPr>
            <a:t>Foundation</a:t>
          </a:r>
          <a:endParaRPr lang="en-US" sz="3100" kern="1200" dirty="0">
            <a:latin typeface="+mj-lt"/>
          </a:endParaRPr>
        </a:p>
      </dsp:txBody>
      <dsp:txXfrm>
        <a:off x="74919" y="77244"/>
        <a:ext cx="2326288" cy="1384875"/>
      </dsp:txXfrm>
    </dsp:sp>
    <dsp:sp modelId="{8D1FA74F-E1E9-4F3C-95C6-6D410107BB55}">
      <dsp:nvSpPr>
        <dsp:cNvPr id="0" name=""/>
        <dsp:cNvSpPr/>
      </dsp:nvSpPr>
      <dsp:spPr>
        <a:xfrm rot="5400000">
          <a:off x="4063242" y="180129"/>
          <a:ext cx="1227770" cy="4402002"/>
        </a:xfrm>
        <a:prstGeom prst="round2Same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latin typeface="+mj-lt"/>
            </a:rPr>
            <a:t>Process, Roles, and Responsibilities</a:t>
          </a:r>
          <a:endParaRPr lang="en-US" sz="1700" kern="1200" dirty="0">
            <a:latin typeface="+mj-lt"/>
          </a:endParaRPr>
        </a:p>
        <a:p>
          <a:pPr marL="171450" lvl="1" indent="-171450" algn="l" defTabSz="755650">
            <a:lnSpc>
              <a:spcPct val="90000"/>
            </a:lnSpc>
            <a:spcBef>
              <a:spcPct val="0"/>
            </a:spcBef>
            <a:spcAft>
              <a:spcPct val="15000"/>
            </a:spcAft>
            <a:buChar char="••"/>
          </a:pPr>
          <a:r>
            <a:rPr lang="en-US" sz="1700" kern="1200" dirty="0" smtClean="0">
              <a:latin typeface="+mj-lt"/>
            </a:rPr>
            <a:t>Teachers, Principals, and Superintendent/Designee</a:t>
          </a:r>
          <a:endParaRPr lang="en-US" sz="1700" kern="1200" dirty="0">
            <a:latin typeface="+mj-lt"/>
          </a:endParaRPr>
        </a:p>
        <a:p>
          <a:pPr marL="171450" lvl="1" indent="-171450" algn="l" defTabSz="755650">
            <a:lnSpc>
              <a:spcPct val="90000"/>
            </a:lnSpc>
            <a:spcBef>
              <a:spcPct val="0"/>
            </a:spcBef>
            <a:spcAft>
              <a:spcPct val="15000"/>
            </a:spcAft>
            <a:buChar char="••"/>
          </a:pPr>
          <a:r>
            <a:rPr lang="en-US" sz="1700" kern="1200" dirty="0" smtClean="0">
              <a:latin typeface="+mj-lt"/>
            </a:rPr>
            <a:t>PVAAS Roster Verification System</a:t>
          </a:r>
          <a:endParaRPr lang="en-US" sz="1700" kern="1200" dirty="0">
            <a:latin typeface="+mj-lt"/>
          </a:endParaRPr>
        </a:p>
      </dsp:txBody>
      <dsp:txXfrm rot="-5400000">
        <a:off x="2476127" y="1827180"/>
        <a:ext cx="4342067" cy="1107900"/>
      </dsp:txXfrm>
    </dsp:sp>
    <dsp:sp modelId="{FD7DA224-0039-459B-A721-4DBDC737D792}">
      <dsp:nvSpPr>
        <dsp:cNvPr id="0" name=""/>
        <dsp:cNvSpPr/>
      </dsp:nvSpPr>
      <dsp:spPr>
        <a:xfrm>
          <a:off x="0" y="1613773"/>
          <a:ext cx="2476126" cy="1534713"/>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latin typeface="+mj-lt"/>
            </a:rPr>
            <a:t>Roster Verification</a:t>
          </a:r>
          <a:endParaRPr lang="en-US" sz="3100" kern="1200" dirty="0">
            <a:latin typeface="+mj-lt"/>
          </a:endParaRPr>
        </a:p>
      </dsp:txBody>
      <dsp:txXfrm>
        <a:off x="74919" y="1688692"/>
        <a:ext cx="2326288" cy="1384875"/>
      </dsp:txXfrm>
    </dsp:sp>
    <dsp:sp modelId="{AADA7C5C-5BA4-442C-94DD-F2FA4B79A3F1}">
      <dsp:nvSpPr>
        <dsp:cNvPr id="0" name=""/>
        <dsp:cNvSpPr/>
      </dsp:nvSpPr>
      <dsp:spPr>
        <a:xfrm rot="5400000">
          <a:off x="4063242" y="1791577"/>
          <a:ext cx="1227770" cy="4402002"/>
        </a:xfrm>
        <a:prstGeom prst="round2Same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latin typeface="+mj-lt"/>
            </a:rPr>
            <a:t>Who, What, How?</a:t>
          </a:r>
          <a:endParaRPr lang="en-US" sz="1700" kern="1200" dirty="0">
            <a:latin typeface="+mj-lt"/>
          </a:endParaRPr>
        </a:p>
      </dsp:txBody>
      <dsp:txXfrm rot="-5400000">
        <a:off x="2476127" y="3438628"/>
        <a:ext cx="4342067" cy="1107900"/>
      </dsp:txXfrm>
    </dsp:sp>
    <dsp:sp modelId="{C7DD9425-66F5-4B7C-84B0-850273EC6F71}">
      <dsp:nvSpPr>
        <dsp:cNvPr id="0" name=""/>
        <dsp:cNvSpPr/>
      </dsp:nvSpPr>
      <dsp:spPr>
        <a:xfrm>
          <a:off x="0" y="3225222"/>
          <a:ext cx="2476126" cy="1534713"/>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latin typeface="+mj-lt"/>
            </a:rPr>
            <a:t>PA FAQs</a:t>
          </a:r>
          <a:endParaRPr lang="en-US" sz="3100" kern="1200" dirty="0">
            <a:latin typeface="+mj-lt"/>
          </a:endParaRPr>
        </a:p>
      </dsp:txBody>
      <dsp:txXfrm>
        <a:off x="74919" y="3300141"/>
        <a:ext cx="2326288" cy="13848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50FF3-842D-4268-BA04-BE778B5D8F37}">
      <dsp:nvSpPr>
        <dsp:cNvPr id="0" name=""/>
        <dsp:cNvSpPr/>
      </dsp:nvSpPr>
      <dsp:spPr>
        <a:xfrm>
          <a:off x="2553133" y="1694107"/>
          <a:ext cx="3124207" cy="2763390"/>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US" sz="4700" kern="1200" dirty="0" smtClean="0"/>
            <a:t>PVAAS Analyses</a:t>
          </a:r>
          <a:endParaRPr lang="en-US" sz="4700" kern="1200" dirty="0"/>
        </a:p>
      </dsp:txBody>
      <dsp:txXfrm>
        <a:off x="3010663" y="2098796"/>
        <a:ext cx="2209147" cy="1954012"/>
      </dsp:txXfrm>
    </dsp:sp>
    <dsp:sp modelId="{068F39CA-64E6-49EE-AE7E-2DDFCF1FD9EC}">
      <dsp:nvSpPr>
        <dsp:cNvPr id="0" name=""/>
        <dsp:cNvSpPr/>
      </dsp:nvSpPr>
      <dsp:spPr>
        <a:xfrm rot="9087342">
          <a:off x="1335021" y="3899479"/>
          <a:ext cx="1471357" cy="743563"/>
        </a:xfrm>
        <a:prstGeom prst="leftArrow">
          <a:avLst>
            <a:gd name="adj1" fmla="val 60000"/>
            <a:gd name="adj2" fmla="val 5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000BA39-7C8C-4E8B-90BD-861A0158D8E4}">
      <dsp:nvSpPr>
        <dsp:cNvPr id="0" name=""/>
        <dsp:cNvSpPr/>
      </dsp:nvSpPr>
      <dsp:spPr>
        <a:xfrm>
          <a:off x="-7068" y="4355599"/>
          <a:ext cx="1766721" cy="964101"/>
        </a:xfrm>
        <a:prstGeom prst="roundRect">
          <a:avLst>
            <a:gd name="adj" fmla="val 1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PSSA Writing</a:t>
          </a:r>
          <a:endParaRPr lang="en-US" sz="1600" b="1" kern="1200" dirty="0">
            <a:solidFill>
              <a:schemeClr val="bg1"/>
            </a:solidFill>
          </a:endParaRPr>
        </a:p>
      </dsp:txBody>
      <dsp:txXfrm>
        <a:off x="21170" y="4383837"/>
        <a:ext cx="1710245" cy="907625"/>
      </dsp:txXfrm>
    </dsp:sp>
    <dsp:sp modelId="{2FB63D53-D649-46EE-97B3-60AA7D5B8C23}">
      <dsp:nvSpPr>
        <dsp:cNvPr id="0" name=""/>
        <dsp:cNvSpPr/>
      </dsp:nvSpPr>
      <dsp:spPr>
        <a:xfrm rot="10174282">
          <a:off x="869824" y="3199688"/>
          <a:ext cx="1635937" cy="645773"/>
        </a:xfrm>
        <a:prstGeom prst="leftArrow">
          <a:avLst>
            <a:gd name="adj1" fmla="val 60000"/>
            <a:gd name="adj2" fmla="val 5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8D4A01A-1937-4694-87DC-4B1A597A248F}">
      <dsp:nvSpPr>
        <dsp:cNvPr id="0" name=""/>
        <dsp:cNvSpPr/>
      </dsp:nvSpPr>
      <dsp:spPr>
        <a:xfrm>
          <a:off x="0" y="3188591"/>
          <a:ext cx="1766673" cy="964088"/>
        </a:xfrm>
        <a:prstGeom prst="roundRect">
          <a:avLst>
            <a:gd name="adj" fmla="val 1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PSSA Science</a:t>
          </a:r>
          <a:endParaRPr lang="en-US" sz="1600" b="1" kern="1200" dirty="0">
            <a:solidFill>
              <a:schemeClr val="bg1"/>
            </a:solidFill>
          </a:endParaRPr>
        </a:p>
      </dsp:txBody>
      <dsp:txXfrm>
        <a:off x="28237" y="3216828"/>
        <a:ext cx="1710199" cy="907614"/>
      </dsp:txXfrm>
    </dsp:sp>
    <dsp:sp modelId="{D880EA38-C157-45D1-9DF7-243D66DA5C5F}">
      <dsp:nvSpPr>
        <dsp:cNvPr id="0" name=""/>
        <dsp:cNvSpPr/>
      </dsp:nvSpPr>
      <dsp:spPr>
        <a:xfrm rot="11402380">
          <a:off x="856664" y="2321645"/>
          <a:ext cx="1645162" cy="645773"/>
        </a:xfrm>
        <a:prstGeom prst="leftArrow">
          <a:avLst>
            <a:gd name="adj1" fmla="val 60000"/>
            <a:gd name="adj2" fmla="val 5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DEC870E-3375-473F-8160-06633D95D760}">
      <dsp:nvSpPr>
        <dsp:cNvPr id="0" name=""/>
        <dsp:cNvSpPr/>
      </dsp:nvSpPr>
      <dsp:spPr>
        <a:xfrm>
          <a:off x="0" y="2017406"/>
          <a:ext cx="1738520" cy="967451"/>
        </a:xfrm>
        <a:prstGeom prst="roundRect">
          <a:avLst>
            <a:gd name="adj" fmla="val 1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PSSA Reading</a:t>
          </a:r>
          <a:endParaRPr lang="en-US" sz="1600" b="1" kern="1200" dirty="0">
            <a:solidFill>
              <a:schemeClr val="bg1"/>
            </a:solidFill>
          </a:endParaRPr>
        </a:p>
      </dsp:txBody>
      <dsp:txXfrm>
        <a:off x="28336" y="2045742"/>
        <a:ext cx="1681848" cy="910779"/>
      </dsp:txXfrm>
    </dsp:sp>
    <dsp:sp modelId="{BCCEED1B-7991-43E3-8D2D-F05CC2549DEA}">
      <dsp:nvSpPr>
        <dsp:cNvPr id="0" name=""/>
        <dsp:cNvSpPr/>
      </dsp:nvSpPr>
      <dsp:spPr>
        <a:xfrm rot="12514027">
          <a:off x="743803" y="1478413"/>
          <a:ext cx="2061271" cy="645773"/>
        </a:xfrm>
        <a:prstGeom prst="leftArrow">
          <a:avLst>
            <a:gd name="adj1" fmla="val 60000"/>
            <a:gd name="adj2" fmla="val 5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A9E196B-6318-4BAC-B83E-5125B280320F}">
      <dsp:nvSpPr>
        <dsp:cNvPr id="0" name=""/>
        <dsp:cNvSpPr/>
      </dsp:nvSpPr>
      <dsp:spPr>
        <a:xfrm>
          <a:off x="0" y="800323"/>
          <a:ext cx="1738551" cy="1016278"/>
        </a:xfrm>
        <a:prstGeom prst="roundRect">
          <a:avLst>
            <a:gd name="adj" fmla="val 10000"/>
          </a:avLst>
        </a:prstGeom>
        <a:solidFill>
          <a:schemeClr val="tx2"/>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PSSA Math</a:t>
          </a:r>
          <a:endParaRPr lang="en-US" sz="1600" b="1" kern="1200" dirty="0">
            <a:solidFill>
              <a:schemeClr val="bg1"/>
            </a:solidFill>
          </a:endParaRPr>
        </a:p>
      </dsp:txBody>
      <dsp:txXfrm>
        <a:off x="29766" y="830089"/>
        <a:ext cx="1679019" cy="956746"/>
      </dsp:txXfrm>
    </dsp:sp>
    <dsp:sp modelId="{EA211117-9A0A-4305-B6CA-495D028444EE}">
      <dsp:nvSpPr>
        <dsp:cNvPr id="0" name=""/>
        <dsp:cNvSpPr/>
      </dsp:nvSpPr>
      <dsp:spPr>
        <a:xfrm rot="12155360">
          <a:off x="5569984" y="3560679"/>
          <a:ext cx="591221" cy="645773"/>
        </a:xfrm>
        <a:prstGeom prst="leftArrow">
          <a:avLst>
            <a:gd name="adj1" fmla="val 60000"/>
            <a:gd name="adj2" fmla="val 50000"/>
          </a:avLst>
        </a:prstGeom>
        <a:solidFill>
          <a:schemeClr val="accent2">
            <a:hueOff val="3745216"/>
            <a:satOff val="-4671"/>
            <a:lumOff val="1098"/>
            <a:alphaOff val="0"/>
          </a:schemeClr>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BE2A77C-FD95-4A7F-86E1-ED50A1C13401}">
      <dsp:nvSpPr>
        <dsp:cNvPr id="0" name=""/>
        <dsp:cNvSpPr/>
      </dsp:nvSpPr>
      <dsp:spPr>
        <a:xfrm>
          <a:off x="6206556" y="3354141"/>
          <a:ext cx="2222172" cy="2173542"/>
        </a:xfrm>
        <a:prstGeom prst="roundRect">
          <a:avLst>
            <a:gd name="adj" fmla="val 10000"/>
          </a:avLst>
        </a:prstGeom>
        <a:solidFill>
          <a:srgbClr val="00B050"/>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b="1" u="sng" kern="1200" dirty="0" smtClean="0"/>
            <a:t>LOOKING AHEAD</a:t>
          </a:r>
        </a:p>
        <a:p>
          <a:pPr lvl="0" algn="ctr" defTabSz="800100">
            <a:lnSpc>
              <a:spcPct val="90000"/>
            </a:lnSpc>
            <a:spcBef>
              <a:spcPct val="0"/>
            </a:spcBef>
            <a:spcAft>
              <a:spcPct val="35000"/>
            </a:spcAft>
          </a:pPr>
          <a:r>
            <a:rPr lang="en-US" sz="1800" b="1" kern="1200" dirty="0" smtClean="0"/>
            <a:t>Planning for Students’ Needs:</a:t>
          </a:r>
        </a:p>
        <a:p>
          <a:pPr lvl="0" algn="ctr" defTabSz="800100">
            <a:lnSpc>
              <a:spcPct val="90000"/>
            </a:lnSpc>
            <a:spcBef>
              <a:spcPct val="0"/>
            </a:spcBef>
            <a:spcAft>
              <a:spcPct val="35000"/>
            </a:spcAft>
          </a:pPr>
          <a:r>
            <a:rPr lang="en-US" sz="1800" b="1" kern="1200" dirty="0" smtClean="0"/>
            <a:t>Student Projections to Future Tests</a:t>
          </a:r>
          <a:endParaRPr lang="en-US" sz="1800" b="1" kern="1200" dirty="0"/>
        </a:p>
      </dsp:txBody>
      <dsp:txXfrm>
        <a:off x="6270217" y="3417802"/>
        <a:ext cx="2094850" cy="2046220"/>
      </dsp:txXfrm>
    </dsp:sp>
    <dsp:sp modelId="{CB2F8427-71AC-4B6A-90BB-542A8F9287ED}">
      <dsp:nvSpPr>
        <dsp:cNvPr id="0" name=""/>
        <dsp:cNvSpPr/>
      </dsp:nvSpPr>
      <dsp:spPr>
        <a:xfrm rot="9582073">
          <a:off x="5641651" y="2015862"/>
          <a:ext cx="556994" cy="645773"/>
        </a:xfrm>
        <a:prstGeom prst="leftArrow">
          <a:avLst>
            <a:gd name="adj1" fmla="val 60000"/>
            <a:gd name="adj2" fmla="val 50000"/>
          </a:avLst>
        </a:prstGeom>
        <a:solidFill>
          <a:schemeClr val="accent2">
            <a:hueOff val="4681520"/>
            <a:satOff val="-5839"/>
            <a:lumOff val="1373"/>
            <a:alphaOff val="0"/>
          </a:schemeClr>
        </a:solidFill>
        <a:ln>
          <a:noFill/>
        </a:ln>
        <a:effectLst>
          <a:outerShdw blurRad="50800" dist="25400" algn="bl" rotWithShape="0">
            <a:srgbClr val="000000">
              <a:alpha val="60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9881EA6-BA14-44F4-8B2A-83B9CEC07E17}">
      <dsp:nvSpPr>
        <dsp:cNvPr id="0" name=""/>
        <dsp:cNvSpPr/>
      </dsp:nvSpPr>
      <dsp:spPr>
        <a:xfrm>
          <a:off x="6206879" y="818632"/>
          <a:ext cx="2222172" cy="2208145"/>
        </a:xfrm>
        <a:prstGeom prst="roundRect">
          <a:avLst>
            <a:gd name="adj" fmla="val 10000"/>
          </a:avLst>
        </a:prstGeom>
        <a:solidFill>
          <a:srgbClr val="00B050"/>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b="1" u="sng" kern="1200" dirty="0" smtClean="0"/>
            <a:t>LOOKING BACK</a:t>
          </a:r>
        </a:p>
        <a:p>
          <a:pPr lvl="0" algn="ctr" defTabSz="800100">
            <a:lnSpc>
              <a:spcPct val="90000"/>
            </a:lnSpc>
            <a:spcBef>
              <a:spcPct val="0"/>
            </a:spcBef>
            <a:spcAft>
              <a:spcPct val="35000"/>
            </a:spcAft>
          </a:pPr>
          <a:r>
            <a:rPr lang="en-US" sz="1800" b="1" kern="1200" dirty="0" smtClean="0"/>
            <a:t>Evaluating Influence on Growth:</a:t>
          </a:r>
        </a:p>
        <a:p>
          <a:pPr lvl="0" algn="ctr" defTabSz="800100">
            <a:lnSpc>
              <a:spcPct val="90000"/>
            </a:lnSpc>
            <a:spcBef>
              <a:spcPct val="0"/>
            </a:spcBef>
            <a:spcAft>
              <a:spcPct val="35000"/>
            </a:spcAft>
          </a:pPr>
          <a:r>
            <a:rPr lang="en-US" sz="1800" b="1" kern="1200" dirty="0" smtClean="0"/>
            <a:t>Value Added &amp; Diagnostic Reports</a:t>
          </a:r>
          <a:endParaRPr lang="en-US" sz="1800" b="1" kern="1200" dirty="0"/>
        </a:p>
      </dsp:txBody>
      <dsp:txXfrm>
        <a:off x="6271553" y="883306"/>
        <a:ext cx="2092824" cy="2078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34AD-CBA7-4A7C-AA45-87B2CE1CC5EE}">
      <dsp:nvSpPr>
        <dsp:cNvPr id="0" name=""/>
        <dsp:cNvSpPr/>
      </dsp:nvSpPr>
      <dsp:spPr>
        <a:xfrm rot="5400000">
          <a:off x="385434" y="2085239"/>
          <a:ext cx="912473" cy="1518335"/>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ACA78-487D-42DC-B9D4-3B931B6B6AF6}">
      <dsp:nvSpPr>
        <dsp:cNvPr id="0" name=""/>
        <dsp:cNvSpPr/>
      </dsp:nvSpPr>
      <dsp:spPr>
        <a:xfrm>
          <a:off x="233133" y="2538894"/>
          <a:ext cx="1370761" cy="120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smtClean="0">
              <a:latin typeface="+mj-lt"/>
            </a:rPr>
            <a:t>School Admin</a:t>
          </a:r>
        </a:p>
        <a:p>
          <a:pPr lvl="0" algn="l" defTabSz="622300">
            <a:lnSpc>
              <a:spcPct val="90000"/>
            </a:lnSpc>
            <a:spcBef>
              <a:spcPct val="0"/>
            </a:spcBef>
            <a:spcAft>
              <a:spcPct val="35000"/>
            </a:spcAft>
          </a:pPr>
          <a:r>
            <a:rPr lang="en-US" sz="1400" kern="1200" dirty="0" smtClean="0">
              <a:latin typeface="+mj-lt"/>
            </a:rPr>
            <a:t>(Principal) Preview and Setup</a:t>
          </a:r>
          <a:endParaRPr lang="en-US" sz="1400" kern="1200" dirty="0">
            <a:latin typeface="+mj-lt"/>
          </a:endParaRPr>
        </a:p>
      </dsp:txBody>
      <dsp:txXfrm>
        <a:off x="233133" y="2538894"/>
        <a:ext cx="1370761" cy="1201552"/>
      </dsp:txXfrm>
    </dsp:sp>
    <dsp:sp modelId="{2E1BF935-AA6D-4D10-9FC8-C12569B6FF51}">
      <dsp:nvSpPr>
        <dsp:cNvPr id="0" name=""/>
        <dsp:cNvSpPr/>
      </dsp:nvSpPr>
      <dsp:spPr>
        <a:xfrm>
          <a:off x="1345222" y="1973457"/>
          <a:ext cx="258634" cy="25863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D60CBE-1223-469F-8BB9-7D48D20F6B70}">
      <dsp:nvSpPr>
        <dsp:cNvPr id="0" name=""/>
        <dsp:cNvSpPr/>
      </dsp:nvSpPr>
      <dsp:spPr>
        <a:xfrm rot="5400000">
          <a:off x="2063514" y="1669996"/>
          <a:ext cx="912473" cy="1518335"/>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DD3191-10BF-4E28-9950-188B0D352513}">
      <dsp:nvSpPr>
        <dsp:cNvPr id="0" name=""/>
        <dsp:cNvSpPr/>
      </dsp:nvSpPr>
      <dsp:spPr>
        <a:xfrm>
          <a:off x="1911213" y="2123651"/>
          <a:ext cx="1370761" cy="120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smtClean="0">
              <a:latin typeface="+mj-lt"/>
            </a:rPr>
            <a:t>Teachers</a:t>
          </a:r>
          <a:endParaRPr lang="en-US" sz="1400" kern="1200" dirty="0">
            <a:latin typeface="+mj-lt"/>
          </a:endParaRPr>
        </a:p>
      </dsp:txBody>
      <dsp:txXfrm>
        <a:off x="1911213" y="2123651"/>
        <a:ext cx="1370761" cy="1201552"/>
      </dsp:txXfrm>
    </dsp:sp>
    <dsp:sp modelId="{71EB0045-B8B3-446D-AAA9-1A99F4CFB5D2}">
      <dsp:nvSpPr>
        <dsp:cNvPr id="0" name=""/>
        <dsp:cNvSpPr/>
      </dsp:nvSpPr>
      <dsp:spPr>
        <a:xfrm>
          <a:off x="3023301" y="1558215"/>
          <a:ext cx="258634" cy="25863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A0618-C1D3-4F58-9470-179BBED646C9}">
      <dsp:nvSpPr>
        <dsp:cNvPr id="0" name=""/>
        <dsp:cNvSpPr/>
      </dsp:nvSpPr>
      <dsp:spPr>
        <a:xfrm rot="5400000">
          <a:off x="3741593" y="1254754"/>
          <a:ext cx="912473" cy="1518335"/>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747C8-E9B5-4EBB-A81D-5C95C3000CBA}">
      <dsp:nvSpPr>
        <dsp:cNvPr id="0" name=""/>
        <dsp:cNvSpPr/>
      </dsp:nvSpPr>
      <dsp:spPr>
        <a:xfrm>
          <a:off x="3589293" y="1708409"/>
          <a:ext cx="1370761" cy="120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smtClean="0">
              <a:latin typeface="+mj-lt"/>
            </a:rPr>
            <a:t>School Admin</a:t>
          </a:r>
        </a:p>
        <a:p>
          <a:pPr lvl="0" algn="l" defTabSz="622300">
            <a:lnSpc>
              <a:spcPct val="90000"/>
            </a:lnSpc>
            <a:spcBef>
              <a:spcPct val="0"/>
            </a:spcBef>
            <a:spcAft>
              <a:spcPct val="35000"/>
            </a:spcAft>
          </a:pPr>
          <a:r>
            <a:rPr lang="en-US" sz="1400" kern="1200" dirty="0" smtClean="0">
              <a:latin typeface="+mj-lt"/>
            </a:rPr>
            <a:t>(Principal)</a:t>
          </a:r>
          <a:endParaRPr lang="en-US" sz="1400" kern="1200" dirty="0">
            <a:latin typeface="+mj-lt"/>
          </a:endParaRPr>
        </a:p>
      </dsp:txBody>
      <dsp:txXfrm>
        <a:off x="3589293" y="1708409"/>
        <a:ext cx="1370761" cy="1201552"/>
      </dsp:txXfrm>
    </dsp:sp>
    <dsp:sp modelId="{65934FB3-F32A-47F9-8A76-DEE6C151C73A}">
      <dsp:nvSpPr>
        <dsp:cNvPr id="0" name=""/>
        <dsp:cNvSpPr/>
      </dsp:nvSpPr>
      <dsp:spPr>
        <a:xfrm>
          <a:off x="4701381" y="1142972"/>
          <a:ext cx="258634" cy="25863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42BA54-6919-4917-AA7C-41E787C29087}">
      <dsp:nvSpPr>
        <dsp:cNvPr id="0" name=""/>
        <dsp:cNvSpPr/>
      </dsp:nvSpPr>
      <dsp:spPr>
        <a:xfrm rot="5400000">
          <a:off x="5419673" y="839511"/>
          <a:ext cx="912473" cy="1518335"/>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25F413-FAE4-42BD-B364-1DD67D64A927}">
      <dsp:nvSpPr>
        <dsp:cNvPr id="0" name=""/>
        <dsp:cNvSpPr/>
      </dsp:nvSpPr>
      <dsp:spPr>
        <a:xfrm>
          <a:off x="5267372" y="1293166"/>
          <a:ext cx="1370761" cy="120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0" kern="1200" dirty="0" smtClean="0">
              <a:latin typeface="+mj-lt"/>
            </a:rPr>
            <a:t>Superintendent</a:t>
          </a:r>
        </a:p>
        <a:p>
          <a:pPr lvl="0" algn="l" defTabSz="622300">
            <a:lnSpc>
              <a:spcPct val="90000"/>
            </a:lnSpc>
            <a:spcBef>
              <a:spcPct val="0"/>
            </a:spcBef>
            <a:spcAft>
              <a:spcPct val="35000"/>
            </a:spcAft>
          </a:pPr>
          <a:r>
            <a:rPr lang="en-US" sz="1400" b="0" kern="1200" dirty="0" smtClean="0">
              <a:latin typeface="+mj-lt"/>
            </a:rPr>
            <a:t>Designee</a:t>
          </a:r>
          <a:endParaRPr lang="en-US" sz="1400" b="0" kern="1200" dirty="0">
            <a:latin typeface="+mj-lt"/>
          </a:endParaRPr>
        </a:p>
      </dsp:txBody>
      <dsp:txXfrm>
        <a:off x="5267372" y="1293166"/>
        <a:ext cx="1370761" cy="1201552"/>
      </dsp:txXfrm>
    </dsp:sp>
    <dsp:sp modelId="{7BEBA1E4-85CE-4D6B-88A8-EA7057864491}">
      <dsp:nvSpPr>
        <dsp:cNvPr id="0" name=""/>
        <dsp:cNvSpPr/>
      </dsp:nvSpPr>
      <dsp:spPr>
        <a:xfrm>
          <a:off x="6379461" y="727730"/>
          <a:ext cx="258634" cy="25863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E1618-E781-4822-B2C4-E5E4CA805AE5}">
      <dsp:nvSpPr>
        <dsp:cNvPr id="0" name=""/>
        <dsp:cNvSpPr/>
      </dsp:nvSpPr>
      <dsp:spPr>
        <a:xfrm rot="5400000">
          <a:off x="7097753" y="424269"/>
          <a:ext cx="912473" cy="1518335"/>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5FF5B-4F49-472F-8361-39E2ABF53560}">
      <dsp:nvSpPr>
        <dsp:cNvPr id="0" name=""/>
        <dsp:cNvSpPr/>
      </dsp:nvSpPr>
      <dsp:spPr>
        <a:xfrm>
          <a:off x="7026752" y="877924"/>
          <a:ext cx="1085834" cy="120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smtClean="0"/>
            <a:t>SAS EVAAS</a:t>
          </a:r>
          <a:endParaRPr lang="en-US" sz="1400" kern="1200" dirty="0"/>
        </a:p>
      </dsp:txBody>
      <dsp:txXfrm>
        <a:off x="7026752" y="877924"/>
        <a:ext cx="1085834" cy="12015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34AD-CBA7-4A7C-AA45-87B2CE1CC5EE}">
      <dsp:nvSpPr>
        <dsp:cNvPr id="0" name=""/>
        <dsp:cNvSpPr/>
      </dsp:nvSpPr>
      <dsp:spPr>
        <a:xfrm rot="5400000">
          <a:off x="299634" y="1985313"/>
          <a:ext cx="897534" cy="149347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ACA78-487D-42DC-B9D4-3B931B6B6AF6}">
      <dsp:nvSpPr>
        <dsp:cNvPr id="0" name=""/>
        <dsp:cNvSpPr/>
      </dsp:nvSpPr>
      <dsp:spPr>
        <a:xfrm>
          <a:off x="149813" y="2431541"/>
          <a:ext cx="1348319" cy="118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mj-lt"/>
            </a:rPr>
            <a:t>School Admin Preview</a:t>
          </a:r>
          <a:endParaRPr lang="en-US" sz="2300" kern="1200" dirty="0">
            <a:latin typeface="+mj-lt"/>
          </a:endParaRPr>
        </a:p>
      </dsp:txBody>
      <dsp:txXfrm>
        <a:off x="149813" y="2431541"/>
        <a:ext cx="1348319" cy="1181880"/>
      </dsp:txXfrm>
    </dsp:sp>
    <dsp:sp modelId="{2E1BF935-AA6D-4D10-9FC8-C12569B6FF51}">
      <dsp:nvSpPr>
        <dsp:cNvPr id="0" name=""/>
        <dsp:cNvSpPr/>
      </dsp:nvSpPr>
      <dsp:spPr>
        <a:xfrm>
          <a:off x="1243733" y="1875362"/>
          <a:ext cx="254399" cy="25439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A1EC13-DDB9-4A89-AE07-8E2DC8AE663A}">
      <dsp:nvSpPr>
        <dsp:cNvPr id="0" name=""/>
        <dsp:cNvSpPr/>
      </dsp:nvSpPr>
      <dsp:spPr>
        <a:xfrm rot="5400000">
          <a:off x="1950240" y="1576869"/>
          <a:ext cx="897534" cy="149347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6209CA-7670-46F4-85FE-67050AAB1A9E}">
      <dsp:nvSpPr>
        <dsp:cNvPr id="0" name=""/>
        <dsp:cNvSpPr/>
      </dsp:nvSpPr>
      <dsp:spPr>
        <a:xfrm>
          <a:off x="1800419" y="2023097"/>
          <a:ext cx="1348319" cy="118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mj-lt"/>
            </a:rPr>
            <a:t>Teachers</a:t>
          </a:r>
          <a:endParaRPr lang="en-US" sz="2300" kern="1200" dirty="0">
            <a:latin typeface="+mj-lt"/>
          </a:endParaRPr>
        </a:p>
      </dsp:txBody>
      <dsp:txXfrm>
        <a:off x="1800419" y="2023097"/>
        <a:ext cx="1348319" cy="1181880"/>
      </dsp:txXfrm>
    </dsp:sp>
    <dsp:sp modelId="{5ABDBAE1-F635-40D2-87BE-5E2C68215C05}">
      <dsp:nvSpPr>
        <dsp:cNvPr id="0" name=""/>
        <dsp:cNvSpPr/>
      </dsp:nvSpPr>
      <dsp:spPr>
        <a:xfrm>
          <a:off x="2894339" y="1466918"/>
          <a:ext cx="254399" cy="25439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A0618-C1D3-4F58-9470-179BBED646C9}">
      <dsp:nvSpPr>
        <dsp:cNvPr id="0" name=""/>
        <dsp:cNvSpPr/>
      </dsp:nvSpPr>
      <dsp:spPr>
        <a:xfrm rot="5400000">
          <a:off x="3600846" y="1168425"/>
          <a:ext cx="897534" cy="149347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747C8-E9B5-4EBB-A81D-5C95C3000CBA}">
      <dsp:nvSpPr>
        <dsp:cNvPr id="0" name=""/>
        <dsp:cNvSpPr/>
      </dsp:nvSpPr>
      <dsp:spPr>
        <a:xfrm>
          <a:off x="3451026" y="1614653"/>
          <a:ext cx="1348319" cy="118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mj-lt"/>
            </a:rPr>
            <a:t>School Admin</a:t>
          </a:r>
          <a:endParaRPr lang="en-US" sz="2300" kern="1200" dirty="0">
            <a:latin typeface="+mj-lt"/>
          </a:endParaRPr>
        </a:p>
      </dsp:txBody>
      <dsp:txXfrm>
        <a:off x="3451026" y="1614653"/>
        <a:ext cx="1348319" cy="1181880"/>
      </dsp:txXfrm>
    </dsp:sp>
    <dsp:sp modelId="{65934FB3-F32A-47F9-8A76-DEE6C151C73A}">
      <dsp:nvSpPr>
        <dsp:cNvPr id="0" name=""/>
        <dsp:cNvSpPr/>
      </dsp:nvSpPr>
      <dsp:spPr>
        <a:xfrm>
          <a:off x="4544945" y="1058474"/>
          <a:ext cx="254399" cy="25439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42BA54-6919-4917-AA7C-41E787C29087}">
      <dsp:nvSpPr>
        <dsp:cNvPr id="0" name=""/>
        <dsp:cNvSpPr/>
      </dsp:nvSpPr>
      <dsp:spPr>
        <a:xfrm rot="5400000">
          <a:off x="5251453" y="759981"/>
          <a:ext cx="897534" cy="149347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25F413-FAE4-42BD-B364-1DD67D64A927}">
      <dsp:nvSpPr>
        <dsp:cNvPr id="0" name=""/>
        <dsp:cNvSpPr/>
      </dsp:nvSpPr>
      <dsp:spPr>
        <a:xfrm>
          <a:off x="5101632" y="1206209"/>
          <a:ext cx="1348319" cy="118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mj-lt"/>
            </a:rPr>
            <a:t>District</a:t>
          </a:r>
          <a:endParaRPr lang="en-US" sz="2300" kern="1200" dirty="0">
            <a:latin typeface="+mj-lt"/>
          </a:endParaRPr>
        </a:p>
      </dsp:txBody>
      <dsp:txXfrm>
        <a:off x="5101632" y="1206209"/>
        <a:ext cx="1348319" cy="1181880"/>
      </dsp:txXfrm>
    </dsp:sp>
    <dsp:sp modelId="{7BEBA1E4-85CE-4D6B-88A8-EA7057864491}">
      <dsp:nvSpPr>
        <dsp:cNvPr id="0" name=""/>
        <dsp:cNvSpPr/>
      </dsp:nvSpPr>
      <dsp:spPr>
        <a:xfrm>
          <a:off x="6195551" y="650029"/>
          <a:ext cx="254399" cy="25439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E1618-E781-4822-B2C4-E5E4CA805AE5}">
      <dsp:nvSpPr>
        <dsp:cNvPr id="0" name=""/>
        <dsp:cNvSpPr/>
      </dsp:nvSpPr>
      <dsp:spPr>
        <a:xfrm rot="5400000">
          <a:off x="6902059" y="351537"/>
          <a:ext cx="897534" cy="149347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5FF5B-4F49-472F-8361-39E2ABF53560}">
      <dsp:nvSpPr>
        <dsp:cNvPr id="0" name=""/>
        <dsp:cNvSpPr/>
      </dsp:nvSpPr>
      <dsp:spPr>
        <a:xfrm>
          <a:off x="6752238" y="797764"/>
          <a:ext cx="1348319" cy="118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mj-lt"/>
            </a:rPr>
            <a:t>SAS EVAAS</a:t>
          </a:r>
          <a:endParaRPr lang="en-US" sz="2300" kern="1200" dirty="0">
            <a:latin typeface="+mj-lt"/>
          </a:endParaRPr>
        </a:p>
      </dsp:txBody>
      <dsp:txXfrm>
        <a:off x="6752238" y="797764"/>
        <a:ext cx="1348319" cy="1181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34AD-CBA7-4A7C-AA45-87B2CE1CC5EE}">
      <dsp:nvSpPr>
        <dsp:cNvPr id="0" name=""/>
        <dsp:cNvSpPr/>
      </dsp:nvSpPr>
      <dsp:spPr>
        <a:xfrm rot="5400000">
          <a:off x="299238" y="2082362"/>
          <a:ext cx="894363" cy="1488201"/>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ACA78-487D-42DC-B9D4-3B931B6B6AF6}">
      <dsp:nvSpPr>
        <dsp:cNvPr id="0" name=""/>
        <dsp:cNvSpPr/>
      </dsp:nvSpPr>
      <dsp:spPr>
        <a:xfrm>
          <a:off x="149947" y="2527014"/>
          <a:ext cx="1343556" cy="11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j-lt"/>
            </a:rPr>
            <a:t>Principal’s Preview</a:t>
          </a:r>
          <a:endParaRPr lang="en-US" sz="2000" kern="1200" dirty="0">
            <a:latin typeface="+mj-lt"/>
          </a:endParaRPr>
        </a:p>
      </dsp:txBody>
      <dsp:txXfrm>
        <a:off x="149947" y="2527014"/>
        <a:ext cx="1343556" cy="1177705"/>
      </dsp:txXfrm>
    </dsp:sp>
    <dsp:sp modelId="{2E1BF935-AA6D-4D10-9FC8-C12569B6FF51}">
      <dsp:nvSpPr>
        <dsp:cNvPr id="0" name=""/>
        <dsp:cNvSpPr/>
      </dsp:nvSpPr>
      <dsp:spPr>
        <a:xfrm>
          <a:off x="1240002" y="1972799"/>
          <a:ext cx="253501" cy="253501"/>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D1834B-640F-44FA-B291-6FE44F035A4F}">
      <dsp:nvSpPr>
        <dsp:cNvPr id="0" name=""/>
        <dsp:cNvSpPr/>
      </dsp:nvSpPr>
      <dsp:spPr>
        <a:xfrm rot="5400000">
          <a:off x="1944014" y="1675361"/>
          <a:ext cx="894363" cy="1488201"/>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4B5590-122F-4283-A370-89E9A96A4B20}">
      <dsp:nvSpPr>
        <dsp:cNvPr id="0" name=""/>
        <dsp:cNvSpPr/>
      </dsp:nvSpPr>
      <dsp:spPr>
        <a:xfrm>
          <a:off x="1794722" y="2120012"/>
          <a:ext cx="1343556" cy="11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smtClean="0">
              <a:latin typeface="+mj-lt"/>
            </a:rPr>
            <a:t>Teachers</a:t>
          </a:r>
          <a:endParaRPr lang="en-US" sz="2000" kern="1200" dirty="0">
            <a:latin typeface="+mj-lt"/>
          </a:endParaRPr>
        </a:p>
      </dsp:txBody>
      <dsp:txXfrm>
        <a:off x="1794722" y="2120012"/>
        <a:ext cx="1343556" cy="1177705"/>
      </dsp:txXfrm>
    </dsp:sp>
    <dsp:sp modelId="{A4C7DB31-E025-47A2-966D-0DBCE673654B}">
      <dsp:nvSpPr>
        <dsp:cNvPr id="0" name=""/>
        <dsp:cNvSpPr/>
      </dsp:nvSpPr>
      <dsp:spPr>
        <a:xfrm>
          <a:off x="2884777" y="1565798"/>
          <a:ext cx="253501" cy="253501"/>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A0618-C1D3-4F58-9470-179BBED646C9}">
      <dsp:nvSpPr>
        <dsp:cNvPr id="0" name=""/>
        <dsp:cNvSpPr/>
      </dsp:nvSpPr>
      <dsp:spPr>
        <a:xfrm rot="5400000">
          <a:off x="3588789" y="1268360"/>
          <a:ext cx="894363" cy="1488201"/>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747C8-E9B5-4EBB-A81D-5C95C3000CBA}">
      <dsp:nvSpPr>
        <dsp:cNvPr id="0" name=""/>
        <dsp:cNvSpPr/>
      </dsp:nvSpPr>
      <dsp:spPr>
        <a:xfrm>
          <a:off x="3439497" y="1713011"/>
          <a:ext cx="1343556" cy="11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j-lt"/>
            </a:rPr>
            <a:t>Principals</a:t>
          </a:r>
          <a:endParaRPr lang="en-US" sz="2000" kern="1200" dirty="0">
            <a:latin typeface="+mj-lt"/>
          </a:endParaRPr>
        </a:p>
      </dsp:txBody>
      <dsp:txXfrm>
        <a:off x="3439497" y="1713011"/>
        <a:ext cx="1343556" cy="1177705"/>
      </dsp:txXfrm>
    </dsp:sp>
    <dsp:sp modelId="{65934FB3-F32A-47F9-8A76-DEE6C151C73A}">
      <dsp:nvSpPr>
        <dsp:cNvPr id="0" name=""/>
        <dsp:cNvSpPr/>
      </dsp:nvSpPr>
      <dsp:spPr>
        <a:xfrm>
          <a:off x="4529553" y="1158796"/>
          <a:ext cx="253501" cy="253501"/>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42BA54-6919-4917-AA7C-41E787C29087}">
      <dsp:nvSpPr>
        <dsp:cNvPr id="0" name=""/>
        <dsp:cNvSpPr/>
      </dsp:nvSpPr>
      <dsp:spPr>
        <a:xfrm rot="5400000">
          <a:off x="5233564" y="861358"/>
          <a:ext cx="894363" cy="1488201"/>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25F413-FAE4-42BD-B364-1DD67D64A927}">
      <dsp:nvSpPr>
        <dsp:cNvPr id="0" name=""/>
        <dsp:cNvSpPr/>
      </dsp:nvSpPr>
      <dsp:spPr>
        <a:xfrm>
          <a:off x="5084273" y="1306010"/>
          <a:ext cx="1343556" cy="11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j-lt"/>
            </a:rPr>
            <a:t>District</a:t>
          </a:r>
          <a:endParaRPr lang="en-US" sz="2000" kern="1200" dirty="0">
            <a:latin typeface="+mj-lt"/>
          </a:endParaRPr>
        </a:p>
      </dsp:txBody>
      <dsp:txXfrm>
        <a:off x="5084273" y="1306010"/>
        <a:ext cx="1343556" cy="1177705"/>
      </dsp:txXfrm>
    </dsp:sp>
    <dsp:sp modelId="{7BEBA1E4-85CE-4D6B-88A8-EA7057864491}">
      <dsp:nvSpPr>
        <dsp:cNvPr id="0" name=""/>
        <dsp:cNvSpPr/>
      </dsp:nvSpPr>
      <dsp:spPr>
        <a:xfrm>
          <a:off x="6174328" y="751795"/>
          <a:ext cx="253501" cy="253501"/>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E1618-E781-4822-B2C4-E5E4CA805AE5}">
      <dsp:nvSpPr>
        <dsp:cNvPr id="0" name=""/>
        <dsp:cNvSpPr/>
      </dsp:nvSpPr>
      <dsp:spPr>
        <a:xfrm rot="5400000">
          <a:off x="6878340" y="454357"/>
          <a:ext cx="894363" cy="1488201"/>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5FF5B-4F49-472F-8361-39E2ABF53560}">
      <dsp:nvSpPr>
        <dsp:cNvPr id="0" name=""/>
        <dsp:cNvSpPr/>
      </dsp:nvSpPr>
      <dsp:spPr>
        <a:xfrm>
          <a:off x="6729048" y="899008"/>
          <a:ext cx="1343556" cy="11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mj-lt"/>
            </a:rPr>
            <a:t>SAS EVAAS</a:t>
          </a:r>
          <a:endParaRPr lang="en-US" sz="2000" kern="1200" dirty="0">
            <a:latin typeface="+mj-lt"/>
          </a:endParaRPr>
        </a:p>
      </dsp:txBody>
      <dsp:txXfrm>
        <a:off x="6729048" y="899008"/>
        <a:ext cx="1343556" cy="11777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34AD-CBA7-4A7C-AA45-87B2CE1CC5EE}">
      <dsp:nvSpPr>
        <dsp:cNvPr id="0" name=""/>
        <dsp:cNvSpPr/>
      </dsp:nvSpPr>
      <dsp:spPr>
        <a:xfrm rot="5400000">
          <a:off x="306788" y="1993865"/>
          <a:ext cx="913000" cy="151921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ACA78-487D-42DC-B9D4-3B931B6B6AF6}">
      <dsp:nvSpPr>
        <dsp:cNvPr id="0" name=""/>
        <dsp:cNvSpPr/>
      </dsp:nvSpPr>
      <dsp:spPr>
        <a:xfrm>
          <a:off x="154385" y="2447782"/>
          <a:ext cx="1371553" cy="1202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Principal’s Preview</a:t>
          </a:r>
          <a:endParaRPr lang="en-US" sz="1500" kern="1200" dirty="0"/>
        </a:p>
      </dsp:txBody>
      <dsp:txXfrm>
        <a:off x="154385" y="2447782"/>
        <a:ext cx="1371553" cy="1202246"/>
      </dsp:txXfrm>
    </dsp:sp>
    <dsp:sp modelId="{2E1BF935-AA6D-4D10-9FC8-C12569B6FF51}">
      <dsp:nvSpPr>
        <dsp:cNvPr id="0" name=""/>
        <dsp:cNvSpPr/>
      </dsp:nvSpPr>
      <dsp:spPr>
        <a:xfrm>
          <a:off x="1267155" y="1882019"/>
          <a:ext cx="258783" cy="2587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D1834B-640F-44FA-B291-6FE44F035A4F}">
      <dsp:nvSpPr>
        <dsp:cNvPr id="0" name=""/>
        <dsp:cNvSpPr/>
      </dsp:nvSpPr>
      <dsp:spPr>
        <a:xfrm rot="5400000">
          <a:off x="1985837" y="1578382"/>
          <a:ext cx="913000" cy="151921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4B5590-122F-4283-A370-89E9A96A4B20}">
      <dsp:nvSpPr>
        <dsp:cNvPr id="0" name=""/>
        <dsp:cNvSpPr/>
      </dsp:nvSpPr>
      <dsp:spPr>
        <a:xfrm>
          <a:off x="1833435" y="2032300"/>
          <a:ext cx="1371553" cy="1202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smtClean="0"/>
            <a:t>Teachers</a:t>
          </a:r>
          <a:endParaRPr lang="en-US" sz="1500" kern="1200" dirty="0"/>
        </a:p>
      </dsp:txBody>
      <dsp:txXfrm>
        <a:off x="1833435" y="2032300"/>
        <a:ext cx="1371553" cy="1202246"/>
      </dsp:txXfrm>
    </dsp:sp>
    <dsp:sp modelId="{A4C7DB31-E025-47A2-966D-0DBCE673654B}">
      <dsp:nvSpPr>
        <dsp:cNvPr id="0" name=""/>
        <dsp:cNvSpPr/>
      </dsp:nvSpPr>
      <dsp:spPr>
        <a:xfrm>
          <a:off x="2946204" y="1466536"/>
          <a:ext cx="258783" cy="2587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A0618-C1D3-4F58-9470-179BBED646C9}">
      <dsp:nvSpPr>
        <dsp:cNvPr id="0" name=""/>
        <dsp:cNvSpPr/>
      </dsp:nvSpPr>
      <dsp:spPr>
        <a:xfrm rot="5400000">
          <a:off x="3664886" y="1162900"/>
          <a:ext cx="913000" cy="151921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747C8-E9B5-4EBB-A81D-5C95C3000CBA}">
      <dsp:nvSpPr>
        <dsp:cNvPr id="0" name=""/>
        <dsp:cNvSpPr/>
      </dsp:nvSpPr>
      <dsp:spPr>
        <a:xfrm>
          <a:off x="3512484" y="1616817"/>
          <a:ext cx="1371553" cy="1202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Principals</a:t>
          </a:r>
          <a:endParaRPr lang="en-US" sz="1500" kern="1200" dirty="0"/>
        </a:p>
      </dsp:txBody>
      <dsp:txXfrm>
        <a:off x="3512484" y="1616817"/>
        <a:ext cx="1371553" cy="1202246"/>
      </dsp:txXfrm>
    </dsp:sp>
    <dsp:sp modelId="{65934FB3-F32A-47F9-8A76-DEE6C151C73A}">
      <dsp:nvSpPr>
        <dsp:cNvPr id="0" name=""/>
        <dsp:cNvSpPr/>
      </dsp:nvSpPr>
      <dsp:spPr>
        <a:xfrm>
          <a:off x="4625254" y="1051054"/>
          <a:ext cx="258783" cy="2587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42BA54-6919-4917-AA7C-41E787C29087}">
      <dsp:nvSpPr>
        <dsp:cNvPr id="0" name=""/>
        <dsp:cNvSpPr/>
      </dsp:nvSpPr>
      <dsp:spPr>
        <a:xfrm rot="5400000">
          <a:off x="5343936" y="747418"/>
          <a:ext cx="913000" cy="151921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25F413-FAE4-42BD-B364-1DD67D64A927}">
      <dsp:nvSpPr>
        <dsp:cNvPr id="0" name=""/>
        <dsp:cNvSpPr/>
      </dsp:nvSpPr>
      <dsp:spPr>
        <a:xfrm>
          <a:off x="5191533" y="1201335"/>
          <a:ext cx="1371553" cy="1202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Superintendent</a:t>
          </a:r>
        </a:p>
        <a:p>
          <a:pPr lvl="0" algn="l" defTabSz="666750">
            <a:lnSpc>
              <a:spcPct val="90000"/>
            </a:lnSpc>
            <a:spcBef>
              <a:spcPct val="0"/>
            </a:spcBef>
            <a:spcAft>
              <a:spcPct val="35000"/>
            </a:spcAft>
          </a:pPr>
          <a:r>
            <a:rPr lang="en-US" sz="1500" kern="1200" dirty="0" smtClean="0"/>
            <a:t>Designee</a:t>
          </a:r>
          <a:endParaRPr lang="en-US" sz="1500" kern="1200" dirty="0"/>
        </a:p>
      </dsp:txBody>
      <dsp:txXfrm>
        <a:off x="5191533" y="1201335"/>
        <a:ext cx="1371553" cy="1202246"/>
      </dsp:txXfrm>
    </dsp:sp>
    <dsp:sp modelId="{7BEBA1E4-85CE-4D6B-88A8-EA7057864491}">
      <dsp:nvSpPr>
        <dsp:cNvPr id="0" name=""/>
        <dsp:cNvSpPr/>
      </dsp:nvSpPr>
      <dsp:spPr>
        <a:xfrm>
          <a:off x="6304303" y="635571"/>
          <a:ext cx="258783" cy="258783"/>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E1618-E781-4822-B2C4-E5E4CA805AE5}">
      <dsp:nvSpPr>
        <dsp:cNvPr id="0" name=""/>
        <dsp:cNvSpPr/>
      </dsp:nvSpPr>
      <dsp:spPr>
        <a:xfrm rot="5400000">
          <a:off x="7022985" y="331935"/>
          <a:ext cx="913000" cy="151921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5FF5B-4F49-472F-8361-39E2ABF53560}">
      <dsp:nvSpPr>
        <dsp:cNvPr id="0" name=""/>
        <dsp:cNvSpPr/>
      </dsp:nvSpPr>
      <dsp:spPr>
        <a:xfrm>
          <a:off x="6870583" y="785852"/>
          <a:ext cx="1371553" cy="1202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SAS EVAAS</a:t>
          </a:r>
          <a:endParaRPr lang="en-US" sz="1500" kern="1200" dirty="0"/>
        </a:p>
      </dsp:txBody>
      <dsp:txXfrm>
        <a:off x="6870583" y="785852"/>
        <a:ext cx="1371553" cy="12022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34AD-CBA7-4A7C-AA45-87B2CE1CC5EE}">
      <dsp:nvSpPr>
        <dsp:cNvPr id="0" name=""/>
        <dsp:cNvSpPr/>
      </dsp:nvSpPr>
      <dsp:spPr>
        <a:xfrm rot="5400000">
          <a:off x="303335" y="2100932"/>
          <a:ext cx="899913" cy="149743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9ACA78-487D-42DC-B9D4-3B931B6B6AF6}">
      <dsp:nvSpPr>
        <dsp:cNvPr id="0" name=""/>
        <dsp:cNvSpPr/>
      </dsp:nvSpPr>
      <dsp:spPr>
        <a:xfrm>
          <a:off x="153117" y="2548343"/>
          <a:ext cx="1351894" cy="1185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Principal’s Preview</a:t>
          </a:r>
          <a:endParaRPr lang="en-US" sz="2200" kern="1200" dirty="0"/>
        </a:p>
      </dsp:txBody>
      <dsp:txXfrm>
        <a:off x="153117" y="2548343"/>
        <a:ext cx="1351894" cy="1185014"/>
      </dsp:txXfrm>
    </dsp:sp>
    <dsp:sp modelId="{2E1BF935-AA6D-4D10-9FC8-C12569B6FF51}">
      <dsp:nvSpPr>
        <dsp:cNvPr id="0" name=""/>
        <dsp:cNvSpPr/>
      </dsp:nvSpPr>
      <dsp:spPr>
        <a:xfrm>
          <a:off x="1249937" y="1990689"/>
          <a:ext cx="255074" cy="25507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CA07D-79FF-4D23-923C-56F25A9DC52B}">
      <dsp:nvSpPr>
        <dsp:cNvPr id="0" name=""/>
        <dsp:cNvSpPr/>
      </dsp:nvSpPr>
      <dsp:spPr>
        <a:xfrm rot="5400000">
          <a:off x="1958318" y="1691405"/>
          <a:ext cx="899913" cy="149743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458975-3F1C-4B65-89FA-D24FE19AF5F0}">
      <dsp:nvSpPr>
        <dsp:cNvPr id="0" name=""/>
        <dsp:cNvSpPr/>
      </dsp:nvSpPr>
      <dsp:spPr>
        <a:xfrm>
          <a:off x="1808100" y="2138816"/>
          <a:ext cx="1351894" cy="1185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smtClean="0"/>
            <a:t>Teachers</a:t>
          </a:r>
          <a:endParaRPr lang="en-US" sz="2200" kern="1200" dirty="0"/>
        </a:p>
      </dsp:txBody>
      <dsp:txXfrm>
        <a:off x="1808100" y="2138816"/>
        <a:ext cx="1351894" cy="1185014"/>
      </dsp:txXfrm>
    </dsp:sp>
    <dsp:sp modelId="{4E6EFC7A-57D6-4709-AFF9-46D284F64EFC}">
      <dsp:nvSpPr>
        <dsp:cNvPr id="0" name=""/>
        <dsp:cNvSpPr/>
      </dsp:nvSpPr>
      <dsp:spPr>
        <a:xfrm>
          <a:off x="2904919" y="1581162"/>
          <a:ext cx="255074" cy="25507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A0618-C1D3-4F58-9470-179BBED646C9}">
      <dsp:nvSpPr>
        <dsp:cNvPr id="0" name=""/>
        <dsp:cNvSpPr/>
      </dsp:nvSpPr>
      <dsp:spPr>
        <a:xfrm rot="5400000">
          <a:off x="3613300" y="1281878"/>
          <a:ext cx="899913" cy="149743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747C8-E9B5-4EBB-A81D-5C95C3000CBA}">
      <dsp:nvSpPr>
        <dsp:cNvPr id="0" name=""/>
        <dsp:cNvSpPr/>
      </dsp:nvSpPr>
      <dsp:spPr>
        <a:xfrm>
          <a:off x="3463082" y="1729289"/>
          <a:ext cx="1351894" cy="1185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Principals</a:t>
          </a:r>
          <a:endParaRPr lang="en-US" sz="2200" kern="1200" dirty="0"/>
        </a:p>
      </dsp:txBody>
      <dsp:txXfrm>
        <a:off x="3463082" y="1729289"/>
        <a:ext cx="1351894" cy="1185014"/>
      </dsp:txXfrm>
    </dsp:sp>
    <dsp:sp modelId="{65934FB3-F32A-47F9-8A76-DEE6C151C73A}">
      <dsp:nvSpPr>
        <dsp:cNvPr id="0" name=""/>
        <dsp:cNvSpPr/>
      </dsp:nvSpPr>
      <dsp:spPr>
        <a:xfrm>
          <a:off x="4559902" y="1171635"/>
          <a:ext cx="255074" cy="25507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42BA54-6919-4917-AA7C-41E787C29087}">
      <dsp:nvSpPr>
        <dsp:cNvPr id="0" name=""/>
        <dsp:cNvSpPr/>
      </dsp:nvSpPr>
      <dsp:spPr>
        <a:xfrm rot="5400000">
          <a:off x="5268283" y="872351"/>
          <a:ext cx="899913" cy="149743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25F413-FAE4-42BD-B364-1DD67D64A927}">
      <dsp:nvSpPr>
        <dsp:cNvPr id="0" name=""/>
        <dsp:cNvSpPr/>
      </dsp:nvSpPr>
      <dsp:spPr>
        <a:xfrm>
          <a:off x="5118065" y="1319762"/>
          <a:ext cx="1351894" cy="1185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District</a:t>
          </a:r>
          <a:endParaRPr lang="en-US" sz="2200" kern="1200" dirty="0"/>
        </a:p>
      </dsp:txBody>
      <dsp:txXfrm>
        <a:off x="5118065" y="1319762"/>
        <a:ext cx="1351894" cy="1185014"/>
      </dsp:txXfrm>
    </dsp:sp>
    <dsp:sp modelId="{7BEBA1E4-85CE-4D6B-88A8-EA7057864491}">
      <dsp:nvSpPr>
        <dsp:cNvPr id="0" name=""/>
        <dsp:cNvSpPr/>
      </dsp:nvSpPr>
      <dsp:spPr>
        <a:xfrm>
          <a:off x="6214884" y="762108"/>
          <a:ext cx="255074" cy="25507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E1618-E781-4822-B2C4-E5E4CA805AE5}">
      <dsp:nvSpPr>
        <dsp:cNvPr id="0" name=""/>
        <dsp:cNvSpPr/>
      </dsp:nvSpPr>
      <dsp:spPr>
        <a:xfrm rot="5400000">
          <a:off x="6923265" y="462824"/>
          <a:ext cx="899913" cy="1497436"/>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5FF5B-4F49-472F-8361-39E2ABF53560}">
      <dsp:nvSpPr>
        <dsp:cNvPr id="0" name=""/>
        <dsp:cNvSpPr/>
      </dsp:nvSpPr>
      <dsp:spPr>
        <a:xfrm>
          <a:off x="6773047" y="910234"/>
          <a:ext cx="1351894" cy="1185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SAS EVAAS</a:t>
          </a:r>
          <a:endParaRPr lang="en-US" sz="2200" kern="1200" dirty="0"/>
        </a:p>
      </dsp:txBody>
      <dsp:txXfrm>
        <a:off x="6773047" y="910234"/>
        <a:ext cx="1351894" cy="118501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0.03218</cdr:x>
      <cdr:y>0.1341</cdr:y>
    </cdr:from>
    <cdr:to>
      <cdr:x>0.34942</cdr:x>
      <cdr:y>0.42104</cdr:y>
    </cdr:to>
    <cdr:sp macro="" textlink="">
      <cdr:nvSpPr>
        <cdr:cNvPr id="3" name="TextBox 2"/>
        <cdr:cNvSpPr txBox="1"/>
      </cdr:nvSpPr>
      <cdr:spPr>
        <a:xfrm xmlns:a="http://schemas.openxmlformats.org/drawingml/2006/main">
          <a:off x="278789" y="798537"/>
          <a:ext cx="2748768" cy="1708629"/>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Observation/Evidence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Professional </a:t>
          </a:r>
          <a:r>
            <a:rPr lang="en-US" sz="1400" dirty="0" smtClean="0">
              <a:solidFill>
                <a:schemeClr val="bg1"/>
              </a:solidFill>
              <a:latin typeface="Tahoma" pitchFamily="34" charset="0"/>
              <a:ea typeface="Tahoma" pitchFamily="34" charset="0"/>
              <a:cs typeface="Tahoma" pitchFamily="34" charset="0"/>
            </a:rPr>
            <a:t>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0.40219</cdr:x>
      <cdr:y>0.09301</cdr:y>
    </cdr:from>
    <cdr:to>
      <cdr:x>0.93501</cdr:x>
      <cdr:y>0.39856</cdr:y>
    </cdr:to>
    <cdr:sp macro="" textlink="">
      <cdr:nvSpPr>
        <cdr:cNvPr id="6" name="TextBox 5"/>
        <cdr:cNvSpPr txBox="1"/>
      </cdr:nvSpPr>
      <cdr:spPr>
        <a:xfrm xmlns:a="http://schemas.openxmlformats.org/drawingml/2006/main">
          <a:off x="3484758" y="553837"/>
          <a:ext cx="4616604" cy="1819515"/>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School Building Data</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0.60682</cdr:x>
      <cdr:y>0.42291</cdr:y>
    </cdr:from>
    <cdr:to>
      <cdr:x>0.98777</cdr:x>
      <cdr:y>0.6701</cdr:y>
    </cdr:to>
    <cdr:sp macro="" textlink="">
      <cdr:nvSpPr>
        <cdr:cNvPr id="7" name="TextBox 6"/>
        <cdr:cNvSpPr txBox="1"/>
      </cdr:nvSpPr>
      <cdr:spPr>
        <a:xfrm xmlns:a="http://schemas.openxmlformats.org/drawingml/2006/main">
          <a:off x="5257808" y="2518320"/>
          <a:ext cx="3300740" cy="1471958"/>
        </a:xfrm>
        <a:prstGeom xmlns:a="http://schemas.openxmlformats.org/drawingml/2006/main" prst="rect">
          <a:avLst/>
        </a:prstGeom>
        <a:gradFill xmlns:a="http://schemas.openxmlformats.org/drawingml/2006/main"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Specific Data</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PVAAS / Growth 3 Year Rolling Average</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2013-2014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2014-2015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2015-2016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data as provided in Act 82</a:t>
          </a: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endParaRPr lang="en-US" sz="1400" b="1" i="1" dirty="0" smtClean="0">
            <a:solidFill>
              <a:schemeClr val="bg1"/>
            </a:solidFill>
            <a:latin typeface="Tahoma" pitchFamily="34" charset="0"/>
            <a:ea typeface="Tahoma" pitchFamily="34" charset="0"/>
            <a:cs typeface="Tahoma" pitchFamily="34" charset="0"/>
          </a:endParaRP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   </a:t>
          </a:r>
        </a:p>
        <a:p xmlns:a="http://schemas.openxmlformats.org/drawingml/2006/main">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0.49602</cdr:x>
      <cdr:y>0.68883</cdr:y>
    </cdr:from>
    <cdr:to>
      <cdr:x>0.9749</cdr:x>
      <cdr:y>0.99407</cdr:y>
    </cdr:to>
    <cdr:sp macro="" textlink="">
      <cdr:nvSpPr>
        <cdr:cNvPr id="8" name="TextBox 7"/>
        <cdr:cNvSpPr txBox="1"/>
      </cdr:nvSpPr>
      <cdr:spPr>
        <a:xfrm xmlns:a="http://schemas.openxmlformats.org/drawingml/2006/main">
          <a:off x="4297748" y="4101790"/>
          <a:ext cx="4149301" cy="1817650"/>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tx1"/>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Optional 2013-2014 SY</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cdr:x>
      <cdr:y>0</cdr:y>
    </cdr:from>
    <cdr:to>
      <cdr:x>1</cdr:x>
      <cdr:y>0.12297</cdr:y>
    </cdr:to>
    <cdr:sp macro="" textlink="">
      <cdr:nvSpPr>
        <cdr:cNvPr id="9" name="TextBox 8"/>
        <cdr:cNvSpPr txBox="1"/>
      </cdr:nvSpPr>
      <cdr:spPr>
        <a:xfrm xmlns:a="http://schemas.openxmlformats.org/drawingml/2006/main">
          <a:off x="-228600" y="-838200"/>
          <a:ext cx="8664498" cy="7322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800" b="1" dirty="0" smtClean="0">
              <a:solidFill>
                <a:schemeClr val="tx2"/>
              </a:solidFill>
              <a:latin typeface="Tahoma" pitchFamily="34" charset="0"/>
              <a:ea typeface="Tahoma" pitchFamily="34" charset="0"/>
              <a:cs typeface="Tahoma" pitchFamily="34" charset="0"/>
            </a:rPr>
            <a:t>Teacher Effectiveness System in Act 82 of 2012 </a:t>
          </a:r>
        </a:p>
        <a:p xmlns:a="http://schemas.openxmlformats.org/drawingml/2006/main">
          <a:pPr algn="ctr"/>
          <a:endParaRPr lang="en-US" sz="2000" b="1" dirty="0">
            <a:solidFill>
              <a:schemeClr val="tx2"/>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0.87871</cdr:x>
      <cdr:y>0.50097</cdr:y>
    </cdr:from>
    <cdr:to>
      <cdr:x>1</cdr:x>
      <cdr:y>0.62244</cdr:y>
    </cdr:to>
    <cdr:sp macro="" textlink="">
      <cdr:nvSpPr>
        <cdr:cNvPr id="10" name="Left Arrow 9"/>
        <cdr:cNvSpPr/>
      </cdr:nvSpPr>
      <cdr:spPr bwMode="auto">
        <a:xfrm xmlns:a="http://schemas.openxmlformats.org/drawingml/2006/main">
          <a:off x="7613620" y="2983173"/>
          <a:ext cx="1050878" cy="723331"/>
        </a:xfrm>
        <a:prstGeom xmlns:a="http://schemas.openxmlformats.org/drawingml/2006/main" prst="leftArrow">
          <a:avLst/>
        </a:prstGeom>
        <a:solidFill xmlns:a="http://schemas.openxmlformats.org/drawingml/2006/main">
          <a:srgbClr val="FFFF00"/>
        </a:solidFill>
        <a:ln xmlns:a="http://schemas.openxmlformats.org/drawingml/2006/main" w="12700"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Overflow="clip" vert="horz" wrap="none" lIns="91440" tIns="45720" rIns="91440" bIns="45720" numCol="1" rtlCol="0" anchor="ctr" anchorCtr="0" compatLnSpc="1">
          <a:prstTxWarp prst="textNoShape">
            <a:avLst/>
          </a:prstTxWarp>
          <a:noAutofit/>
        </a:bodyPr>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2"/>
          <p:cNvSpPr>
            <a:spLocks noGrp="1" noChangeArrowheads="1"/>
          </p:cNvSpPr>
          <p:nvPr>
            <p:ph type="hdr" sz="quarter"/>
          </p:nvPr>
        </p:nvSpPr>
        <p:spPr bwMode="auto">
          <a:xfrm>
            <a:off x="0" y="1"/>
            <a:ext cx="3032337" cy="466087"/>
          </a:xfrm>
          <a:prstGeom prst="rect">
            <a:avLst/>
          </a:prstGeom>
          <a:noFill/>
          <a:ln w="9525">
            <a:noFill/>
            <a:miter lim="800000"/>
            <a:headEnd/>
            <a:tailEnd/>
          </a:ln>
          <a:effectLst/>
        </p:spPr>
        <p:txBody>
          <a:bodyPr vert="horz" wrap="square" lIns="91952" tIns="45976" rIns="91952" bIns="45976" numCol="1" anchor="t" anchorCtr="0" compatLnSpc="1">
            <a:prstTxWarp prst="textNoShape">
              <a:avLst/>
            </a:prstTxWarp>
          </a:bodyPr>
          <a:lstStyle>
            <a:lvl1pPr algn="l">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8" name="Rectangle 3"/>
          <p:cNvSpPr>
            <a:spLocks noGrp="1" noChangeArrowheads="1"/>
          </p:cNvSpPr>
          <p:nvPr>
            <p:ph type="dt" idx="1"/>
          </p:nvPr>
        </p:nvSpPr>
        <p:spPr bwMode="auto">
          <a:xfrm>
            <a:off x="3963744" y="1"/>
            <a:ext cx="3032337" cy="466087"/>
          </a:xfrm>
          <a:prstGeom prst="rect">
            <a:avLst/>
          </a:prstGeom>
          <a:noFill/>
          <a:ln w="9525">
            <a:noFill/>
            <a:miter lim="800000"/>
            <a:headEnd/>
            <a:tailEnd/>
          </a:ln>
          <a:effectLst/>
        </p:spPr>
        <p:txBody>
          <a:bodyPr vert="horz" wrap="square" lIns="91952" tIns="45976" rIns="91952" bIns="45976" numCol="1" anchor="t" anchorCtr="0" compatLnSpc="1">
            <a:prstTxWarp prst="textNoShape">
              <a:avLst/>
            </a:prstTxWarp>
          </a:bodyPr>
          <a:lstStyle>
            <a:lvl1pPr algn="r">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9" name="Rectangle 6"/>
          <p:cNvSpPr>
            <a:spLocks noGrp="1" noChangeArrowheads="1"/>
          </p:cNvSpPr>
          <p:nvPr>
            <p:ph type="ftr" sz="quarter" idx="2"/>
          </p:nvPr>
        </p:nvSpPr>
        <p:spPr bwMode="auto">
          <a:xfrm>
            <a:off x="0" y="8817612"/>
            <a:ext cx="3032337" cy="464503"/>
          </a:xfrm>
          <a:prstGeom prst="rect">
            <a:avLst/>
          </a:prstGeom>
          <a:noFill/>
          <a:ln w="9525">
            <a:noFill/>
            <a:miter lim="800000"/>
            <a:headEnd/>
            <a:tailEnd/>
          </a:ln>
          <a:effectLst/>
        </p:spPr>
        <p:txBody>
          <a:bodyPr vert="horz" wrap="square" lIns="91952" tIns="45976" rIns="91952" bIns="45976" numCol="1" anchor="b" anchorCtr="0" compatLnSpc="1">
            <a:prstTxWarp prst="textNoShape">
              <a:avLst/>
            </a:prstTxWarp>
          </a:bodyPr>
          <a:lstStyle>
            <a:lvl1pPr eaLnBrk="0" hangingPunct="0">
              <a:defRPr sz="600" b="1">
                <a:solidFill>
                  <a:schemeClr val="bg1">
                    <a:lumMod val="65000"/>
                  </a:schemeClr>
                </a:solidFill>
                <a:latin typeface="Arial" pitchFamily="34" charset="0"/>
                <a:ea typeface="ＭＳ Ｐゴシック" pitchFamily="34" charset="-128"/>
                <a:cs typeface="+mn-cs"/>
              </a:defRPr>
            </a:lvl1pPr>
          </a:lstStyle>
          <a:p>
            <a:pPr>
              <a:defRPr/>
            </a:pPr>
            <a:r>
              <a:rPr lang="en-US"/>
              <a:t>Copyright © 2010, SAS Institute Inc. All rights reserved.</a:t>
            </a:r>
            <a:endParaRPr lang="en-US" sz="1200">
              <a:latin typeface="Times New Roman" pitchFamily="18" charset="0"/>
            </a:endParaRPr>
          </a:p>
        </p:txBody>
      </p:sp>
      <p:sp>
        <p:nvSpPr>
          <p:cNvPr id="10" name="Rectangle 7"/>
          <p:cNvSpPr>
            <a:spLocks noGrp="1" noChangeArrowheads="1"/>
          </p:cNvSpPr>
          <p:nvPr>
            <p:ph type="sldNum" sz="quarter" idx="3"/>
          </p:nvPr>
        </p:nvSpPr>
        <p:spPr bwMode="auto">
          <a:xfrm>
            <a:off x="3963744" y="8817612"/>
            <a:ext cx="3032337" cy="464503"/>
          </a:xfrm>
          <a:prstGeom prst="rect">
            <a:avLst/>
          </a:prstGeom>
          <a:noFill/>
          <a:ln w="9525">
            <a:noFill/>
            <a:miter lim="800000"/>
            <a:headEnd/>
            <a:tailEnd/>
          </a:ln>
          <a:effectLst/>
        </p:spPr>
        <p:txBody>
          <a:bodyPr vert="horz" wrap="square" lIns="91952" tIns="45976" rIns="91952" bIns="45976" numCol="1" anchor="b" anchorCtr="0" compatLnSpc="1">
            <a:prstTxWarp prst="textNoShape">
              <a:avLst/>
            </a:prstTxWarp>
          </a:bodyPr>
          <a:lstStyle>
            <a:lvl1pPr algn="r">
              <a:defRPr sz="1200">
                <a:solidFill>
                  <a:schemeClr val="bg1">
                    <a:lumMod val="65000"/>
                  </a:schemeClr>
                </a:solidFill>
                <a:latin typeface="Arial Narrow" pitchFamily="34" charset="0"/>
                <a:ea typeface="ＭＳ Ｐゴシック" pitchFamily="34" charset="-128"/>
                <a:cs typeface="+mn-cs"/>
              </a:defRPr>
            </a:lvl1pPr>
          </a:lstStyle>
          <a:p>
            <a:pPr>
              <a:defRPr/>
            </a:pPr>
            <a:fld id="{148348CF-9198-426A-A64A-9109935F5453}" type="slidenum">
              <a:rPr lang="en-US"/>
              <a:pPr>
                <a:defRPr/>
              </a:pPr>
              <a:t>‹#›</a:t>
            </a:fld>
            <a:endParaRPr lang="en-US" dirty="0"/>
          </a:p>
        </p:txBody>
      </p:sp>
    </p:spTree>
    <p:extLst>
      <p:ext uri="{BB962C8B-B14F-4D97-AF65-F5344CB8AC3E}">
        <p14:creationId xmlns:p14="http://schemas.microsoft.com/office/powerpoint/2010/main" val="9334993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3032337" cy="466087"/>
          </a:xfrm>
          <a:prstGeom prst="rect">
            <a:avLst/>
          </a:prstGeom>
          <a:noFill/>
          <a:ln w="9525">
            <a:noFill/>
            <a:miter lim="800000"/>
            <a:headEnd/>
            <a:tailEnd/>
          </a:ln>
          <a:effectLst/>
        </p:spPr>
        <p:txBody>
          <a:bodyPr vert="horz" wrap="square" lIns="91952" tIns="45976" rIns="91952" bIns="45976" numCol="1" anchor="t" anchorCtr="0" compatLnSpc="1">
            <a:prstTxWarp prst="textNoShape">
              <a:avLst/>
            </a:prstTxWarp>
          </a:bodyPr>
          <a:lstStyle>
            <a:lvl1pPr algn="l">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39939" name="Rectangle 3"/>
          <p:cNvSpPr>
            <a:spLocks noGrp="1" noChangeArrowheads="1"/>
          </p:cNvSpPr>
          <p:nvPr>
            <p:ph type="dt" idx="1"/>
          </p:nvPr>
        </p:nvSpPr>
        <p:spPr bwMode="auto">
          <a:xfrm>
            <a:off x="3963744" y="1"/>
            <a:ext cx="3032337" cy="466087"/>
          </a:xfrm>
          <a:prstGeom prst="rect">
            <a:avLst/>
          </a:prstGeom>
          <a:noFill/>
          <a:ln w="9525">
            <a:noFill/>
            <a:miter lim="800000"/>
            <a:headEnd/>
            <a:tailEnd/>
          </a:ln>
          <a:effectLst/>
        </p:spPr>
        <p:txBody>
          <a:bodyPr vert="horz" wrap="square" lIns="91952" tIns="45976" rIns="91952" bIns="45976" numCol="1" anchor="t" anchorCtr="0" compatLnSpc="1">
            <a:prstTxWarp prst="textNoShape">
              <a:avLst/>
            </a:prstTxWarp>
          </a:bodyPr>
          <a:lstStyle>
            <a:lvl1pPr algn="r">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61444" name="Rectangle 4"/>
          <p:cNvSpPr>
            <a:spLocks noGrp="1" noRot="1" noChangeAspect="1" noChangeArrowheads="1" noTextEdit="1"/>
          </p:cNvSpPr>
          <p:nvPr>
            <p:ph type="sldImg" idx="2"/>
          </p:nvPr>
        </p:nvSpPr>
        <p:spPr bwMode="auto">
          <a:xfrm>
            <a:off x="1179513" y="693738"/>
            <a:ext cx="4638675" cy="34782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99770" y="4410392"/>
            <a:ext cx="5598160" cy="4178933"/>
          </a:xfrm>
          <a:prstGeom prst="rect">
            <a:avLst/>
          </a:prstGeom>
          <a:noFill/>
          <a:ln w="9525">
            <a:noFill/>
            <a:miter lim="800000"/>
            <a:headEnd/>
            <a:tailEnd/>
          </a:ln>
          <a:effectLst/>
        </p:spPr>
        <p:txBody>
          <a:bodyPr vert="horz" wrap="square" lIns="91952" tIns="45976" rIns="91952" bIns="45976"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9942" name="Rectangle 6"/>
          <p:cNvSpPr>
            <a:spLocks noGrp="1" noChangeArrowheads="1"/>
          </p:cNvSpPr>
          <p:nvPr>
            <p:ph type="ftr" sz="quarter" idx="4"/>
          </p:nvPr>
        </p:nvSpPr>
        <p:spPr bwMode="auto">
          <a:xfrm>
            <a:off x="0" y="8817612"/>
            <a:ext cx="3032337" cy="464503"/>
          </a:xfrm>
          <a:prstGeom prst="rect">
            <a:avLst/>
          </a:prstGeom>
          <a:noFill/>
          <a:ln w="9525">
            <a:noFill/>
            <a:miter lim="800000"/>
            <a:headEnd/>
            <a:tailEnd/>
          </a:ln>
          <a:effectLst/>
        </p:spPr>
        <p:txBody>
          <a:bodyPr vert="horz" wrap="square" lIns="91952" tIns="45976" rIns="91952" bIns="45976" numCol="1" anchor="b" anchorCtr="0" compatLnSpc="1">
            <a:prstTxWarp prst="textNoShape">
              <a:avLst/>
            </a:prstTxWarp>
          </a:bodyPr>
          <a:lstStyle>
            <a:lvl1pPr eaLnBrk="0" hangingPunct="0">
              <a:defRPr sz="600" b="1">
                <a:solidFill>
                  <a:schemeClr val="bg1">
                    <a:lumMod val="65000"/>
                  </a:schemeClr>
                </a:solidFill>
                <a:latin typeface="Arial" pitchFamily="34" charset="0"/>
                <a:ea typeface="ＭＳ Ｐゴシック" pitchFamily="34" charset="-128"/>
                <a:cs typeface="+mn-cs"/>
              </a:defRPr>
            </a:lvl1pPr>
          </a:lstStyle>
          <a:p>
            <a:pPr>
              <a:defRPr/>
            </a:pPr>
            <a:r>
              <a:rPr lang="en-US"/>
              <a:t>Copyright © 2010, SAS Institute Inc. All rights reserved.</a:t>
            </a:r>
            <a:endParaRPr lang="en-US" sz="1200">
              <a:latin typeface="Times New Roman" pitchFamily="18" charset="0"/>
            </a:endParaRPr>
          </a:p>
        </p:txBody>
      </p:sp>
      <p:sp>
        <p:nvSpPr>
          <p:cNvPr id="39943" name="Rectangle 7"/>
          <p:cNvSpPr>
            <a:spLocks noGrp="1" noChangeArrowheads="1"/>
          </p:cNvSpPr>
          <p:nvPr>
            <p:ph type="sldNum" sz="quarter" idx="5"/>
          </p:nvPr>
        </p:nvSpPr>
        <p:spPr bwMode="auto">
          <a:xfrm>
            <a:off x="3963744" y="8817612"/>
            <a:ext cx="3032337" cy="464503"/>
          </a:xfrm>
          <a:prstGeom prst="rect">
            <a:avLst/>
          </a:prstGeom>
          <a:noFill/>
          <a:ln w="9525">
            <a:noFill/>
            <a:miter lim="800000"/>
            <a:headEnd/>
            <a:tailEnd/>
          </a:ln>
          <a:effectLst/>
        </p:spPr>
        <p:txBody>
          <a:bodyPr vert="horz" wrap="square" lIns="91952" tIns="45976" rIns="91952" bIns="45976" numCol="1" anchor="b" anchorCtr="0" compatLnSpc="1">
            <a:prstTxWarp prst="textNoShape">
              <a:avLst/>
            </a:prstTxWarp>
          </a:bodyPr>
          <a:lstStyle>
            <a:lvl1pPr algn="r">
              <a:defRPr sz="1200">
                <a:solidFill>
                  <a:schemeClr val="bg1">
                    <a:lumMod val="65000"/>
                  </a:schemeClr>
                </a:solidFill>
                <a:latin typeface="Arial Narrow" pitchFamily="34" charset="0"/>
                <a:ea typeface="ＭＳ Ｐゴシック" pitchFamily="34" charset="-128"/>
                <a:cs typeface="+mn-cs"/>
              </a:defRPr>
            </a:lvl1pPr>
          </a:lstStyle>
          <a:p>
            <a:pPr>
              <a:defRPr/>
            </a:pPr>
            <a:fld id="{A3C69F6D-5610-422B-96A9-9DADDD610109}" type="slidenum">
              <a:rPr lang="en-US"/>
              <a:pPr>
                <a:defRPr/>
              </a:pPr>
              <a:t>‹#›</a:t>
            </a:fld>
            <a:endParaRPr lang="en-US" dirty="0"/>
          </a:p>
        </p:txBody>
      </p:sp>
    </p:spTree>
    <p:extLst>
      <p:ext uri="{BB962C8B-B14F-4D97-AF65-F5344CB8AC3E}">
        <p14:creationId xmlns:p14="http://schemas.microsoft.com/office/powerpoint/2010/main" val="41538710"/>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12"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a typeface="ＭＳ Ｐゴシック" pitchFamily="34" charset="-128"/>
              <a:cs typeface="Arial" charset="0"/>
            </a:endParaRPr>
          </a:p>
        </p:txBody>
      </p:sp>
      <p:sp>
        <p:nvSpPr>
          <p:cNvPr id="4" name="Footer Placeholder 3"/>
          <p:cNvSpPr>
            <a:spLocks noGrp="1"/>
          </p:cNvSpPr>
          <p:nvPr>
            <p:ph type="ftr" sz="quarter" idx="4"/>
          </p:nvPr>
        </p:nvSpPr>
        <p:spPr/>
        <p:txBody>
          <a:bodyPr/>
          <a:lstStyle/>
          <a:p>
            <a:pPr>
              <a:defRPr/>
            </a:pPr>
            <a:r>
              <a:rPr lang="en-US" dirty="0" smtClean="0"/>
              <a:t>Copyright © 2010, SAS Institute Inc. All rights reserved.</a:t>
            </a:r>
            <a:endParaRPr lang="en-US" sz="1200" dirty="0">
              <a:latin typeface="Times New Roman" pitchFamily="18" charset="0"/>
            </a:endParaRPr>
          </a:p>
        </p:txBody>
      </p:sp>
      <p:sp>
        <p:nvSpPr>
          <p:cNvPr id="5" name="Slide Number Placeholder 4"/>
          <p:cNvSpPr>
            <a:spLocks noGrp="1"/>
          </p:cNvSpPr>
          <p:nvPr>
            <p:ph type="sldNum" sz="quarter" idx="5"/>
          </p:nvPr>
        </p:nvSpPr>
        <p:spPr/>
        <p:txBody>
          <a:bodyPr/>
          <a:lstStyle/>
          <a:p>
            <a:pPr>
              <a:defRPr/>
            </a:pPr>
            <a:fld id="{E4BD18C5-731D-4130-81D2-F9C453ACA118}"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12</a:t>
            </a:fld>
            <a:endParaRPr lang="en-US" dirty="0"/>
          </a:p>
        </p:txBody>
      </p:sp>
    </p:spTree>
    <p:extLst>
      <p:ext uri="{BB962C8B-B14F-4D97-AF65-F5344CB8AC3E}">
        <p14:creationId xmlns:p14="http://schemas.microsoft.com/office/powerpoint/2010/main" val="503669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13</a:t>
            </a:fld>
            <a:endParaRPr lang="en-US" dirty="0"/>
          </a:p>
        </p:txBody>
      </p:sp>
    </p:spTree>
    <p:extLst>
      <p:ext uri="{BB962C8B-B14F-4D97-AF65-F5344CB8AC3E}">
        <p14:creationId xmlns:p14="http://schemas.microsoft.com/office/powerpoint/2010/main" val="670781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A552AF-F3E0-41A4-8374-F09BC5F16BC7}" type="slidenum">
              <a:rPr lang="en-US" smtClean="0"/>
              <a:t>14</a:t>
            </a:fld>
            <a:endParaRPr lang="en-US"/>
          </a:p>
        </p:txBody>
      </p:sp>
      <p:sp>
        <p:nvSpPr>
          <p:cNvPr id="5" name="Footer Placeholder 4"/>
          <p:cNvSpPr>
            <a:spLocks noGrp="1"/>
          </p:cNvSpPr>
          <p:nvPr>
            <p:ph type="ftr" sz="quarter" idx="11"/>
          </p:nvPr>
        </p:nvSpPr>
        <p:spPr/>
        <p:txBody>
          <a:bodyPr/>
          <a:lstStyle/>
          <a:p>
            <a:r>
              <a:rPr lang="en-US" smtClean="0"/>
              <a:t>Questions? Email pdepvaas@iu13.org</a:t>
            </a:r>
            <a:endParaRPr lang="en-US"/>
          </a:p>
        </p:txBody>
      </p:sp>
    </p:spTree>
    <p:extLst>
      <p:ext uri="{BB962C8B-B14F-4D97-AF65-F5344CB8AC3E}">
        <p14:creationId xmlns:p14="http://schemas.microsoft.com/office/powerpoint/2010/main" val="3124375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15</a:t>
            </a:fld>
            <a:endParaRPr lang="en-US" dirty="0"/>
          </a:p>
        </p:txBody>
      </p:sp>
    </p:spTree>
    <p:extLst>
      <p:ext uri="{BB962C8B-B14F-4D97-AF65-F5344CB8AC3E}">
        <p14:creationId xmlns:p14="http://schemas.microsoft.com/office/powerpoint/2010/main" val="1900239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16</a:t>
            </a:fld>
            <a:endParaRPr lang="en-US" dirty="0"/>
          </a:p>
        </p:txBody>
      </p:sp>
    </p:spTree>
    <p:extLst>
      <p:ext uri="{BB962C8B-B14F-4D97-AF65-F5344CB8AC3E}">
        <p14:creationId xmlns:p14="http://schemas.microsoft.com/office/powerpoint/2010/main" val="1397990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17</a:t>
            </a:fld>
            <a:endParaRPr lang="en-US" dirty="0"/>
          </a:p>
        </p:txBody>
      </p:sp>
    </p:spTree>
    <p:extLst>
      <p:ext uri="{BB962C8B-B14F-4D97-AF65-F5344CB8AC3E}">
        <p14:creationId xmlns:p14="http://schemas.microsoft.com/office/powerpoint/2010/main" val="242187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18</a:t>
            </a:fld>
            <a:endParaRPr lang="en-US" dirty="0"/>
          </a:p>
        </p:txBody>
      </p:sp>
    </p:spTree>
    <p:extLst>
      <p:ext uri="{BB962C8B-B14F-4D97-AF65-F5344CB8AC3E}">
        <p14:creationId xmlns:p14="http://schemas.microsoft.com/office/powerpoint/2010/main" val="3364599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19</a:t>
            </a:fld>
            <a:endParaRPr lang="en-US" dirty="0"/>
          </a:p>
        </p:txBody>
      </p:sp>
    </p:spTree>
    <p:extLst>
      <p:ext uri="{BB962C8B-B14F-4D97-AF65-F5344CB8AC3E}">
        <p14:creationId xmlns:p14="http://schemas.microsoft.com/office/powerpoint/2010/main" val="3307486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20</a:t>
            </a:fld>
            <a:endParaRPr lang="en-US" dirty="0"/>
          </a:p>
        </p:txBody>
      </p:sp>
    </p:spTree>
    <p:extLst>
      <p:ext uri="{BB962C8B-B14F-4D97-AF65-F5344CB8AC3E}">
        <p14:creationId xmlns:p14="http://schemas.microsoft.com/office/powerpoint/2010/main" val="2018508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21</a:t>
            </a:fld>
            <a:endParaRPr lang="en-US" dirty="0"/>
          </a:p>
        </p:txBody>
      </p:sp>
    </p:spTree>
    <p:extLst>
      <p:ext uri="{BB962C8B-B14F-4D97-AF65-F5344CB8AC3E}">
        <p14:creationId xmlns:p14="http://schemas.microsoft.com/office/powerpoint/2010/main" val="538975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a:t>
            </a:fld>
            <a:endParaRPr lang="en-US" dirty="0"/>
          </a:p>
        </p:txBody>
      </p:sp>
    </p:spTree>
    <p:extLst>
      <p:ext uri="{BB962C8B-B14F-4D97-AF65-F5344CB8AC3E}">
        <p14:creationId xmlns:p14="http://schemas.microsoft.com/office/powerpoint/2010/main" val="15948822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22</a:t>
            </a:fld>
            <a:endParaRPr lang="en-US" dirty="0"/>
          </a:p>
        </p:txBody>
      </p:sp>
    </p:spTree>
    <p:extLst>
      <p:ext uri="{BB962C8B-B14F-4D97-AF65-F5344CB8AC3E}">
        <p14:creationId xmlns:p14="http://schemas.microsoft.com/office/powerpoint/2010/main" val="1007453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23</a:t>
            </a:fld>
            <a:endParaRPr lang="en-US" dirty="0"/>
          </a:p>
        </p:txBody>
      </p:sp>
    </p:spTree>
    <p:extLst>
      <p:ext uri="{BB962C8B-B14F-4D97-AF65-F5344CB8AC3E}">
        <p14:creationId xmlns:p14="http://schemas.microsoft.com/office/powerpoint/2010/main" val="834249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24</a:t>
            </a:fld>
            <a:endParaRPr lang="en-US" dirty="0"/>
          </a:p>
        </p:txBody>
      </p:sp>
    </p:spTree>
    <p:extLst>
      <p:ext uri="{BB962C8B-B14F-4D97-AF65-F5344CB8AC3E}">
        <p14:creationId xmlns:p14="http://schemas.microsoft.com/office/powerpoint/2010/main" val="274285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everyone enjoys the wonderful dishes, fruits, and decorations on this banquet,</a:t>
            </a:r>
            <a:r>
              <a:rPr lang="en-US" baseline="0" dirty="0" smtClean="0"/>
              <a:t> you will be evaluated. </a:t>
            </a:r>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25</a:t>
            </a:fld>
            <a:endParaRPr lang="en-US" dirty="0"/>
          </a:p>
        </p:txBody>
      </p:sp>
    </p:spTree>
    <p:extLst>
      <p:ext uri="{BB962C8B-B14F-4D97-AF65-F5344CB8AC3E}">
        <p14:creationId xmlns:p14="http://schemas.microsoft.com/office/powerpoint/2010/main" val="26343118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26</a:t>
            </a:fld>
            <a:endParaRPr lang="en-US" dirty="0"/>
          </a:p>
        </p:txBody>
      </p:sp>
    </p:spTree>
    <p:extLst>
      <p:ext uri="{BB962C8B-B14F-4D97-AF65-F5344CB8AC3E}">
        <p14:creationId xmlns:p14="http://schemas.microsoft.com/office/powerpoint/2010/main" val="2756216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A552AF-F3E0-41A4-8374-F09BC5F16BC7}" type="slidenum">
              <a:rPr lang="en-US" smtClean="0"/>
              <a:t>27</a:t>
            </a:fld>
            <a:endParaRPr lang="en-US"/>
          </a:p>
        </p:txBody>
      </p:sp>
      <p:sp>
        <p:nvSpPr>
          <p:cNvPr id="5" name="Footer Placeholder 4"/>
          <p:cNvSpPr>
            <a:spLocks noGrp="1"/>
          </p:cNvSpPr>
          <p:nvPr>
            <p:ph type="ftr" sz="quarter" idx="11"/>
          </p:nvPr>
        </p:nvSpPr>
        <p:spPr/>
        <p:txBody>
          <a:bodyPr/>
          <a:lstStyle/>
          <a:p>
            <a:r>
              <a:rPr lang="en-US" smtClean="0"/>
              <a:t>Questions? Email pdepvaas@iu13.org</a:t>
            </a:r>
            <a:endParaRPr lang="en-US"/>
          </a:p>
        </p:txBody>
      </p:sp>
    </p:spTree>
    <p:extLst>
      <p:ext uri="{BB962C8B-B14F-4D97-AF65-F5344CB8AC3E}">
        <p14:creationId xmlns:p14="http://schemas.microsoft.com/office/powerpoint/2010/main" val="2321504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E9A552AF-F3E0-41A4-8374-F09BC5F16BC7}" type="slidenum">
              <a:rPr lang="en-US" smtClean="0"/>
              <a:t>28</a:t>
            </a:fld>
            <a:endParaRPr lang="en-US"/>
          </a:p>
        </p:txBody>
      </p:sp>
      <p:sp>
        <p:nvSpPr>
          <p:cNvPr id="5" name="Footer Placeholder 4"/>
          <p:cNvSpPr>
            <a:spLocks noGrp="1"/>
          </p:cNvSpPr>
          <p:nvPr>
            <p:ph type="ftr" sz="quarter" idx="11"/>
          </p:nvPr>
        </p:nvSpPr>
        <p:spPr/>
        <p:txBody>
          <a:bodyPr/>
          <a:lstStyle/>
          <a:p>
            <a:r>
              <a:rPr lang="en-US" smtClean="0"/>
              <a:t>Questions? Email pdepvaas@iu13.org</a:t>
            </a:r>
            <a:endParaRPr lang="en-US"/>
          </a:p>
        </p:txBody>
      </p:sp>
    </p:spTree>
    <p:extLst>
      <p:ext uri="{BB962C8B-B14F-4D97-AF65-F5344CB8AC3E}">
        <p14:creationId xmlns:p14="http://schemas.microsoft.com/office/powerpoint/2010/main" val="2806182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E9A552AF-F3E0-41A4-8374-F09BC5F16BC7}" type="slidenum">
              <a:rPr lang="en-US" smtClean="0"/>
              <a:t>29</a:t>
            </a:fld>
            <a:endParaRPr lang="en-US"/>
          </a:p>
        </p:txBody>
      </p:sp>
      <p:sp>
        <p:nvSpPr>
          <p:cNvPr id="5" name="Footer Placeholder 4"/>
          <p:cNvSpPr>
            <a:spLocks noGrp="1"/>
          </p:cNvSpPr>
          <p:nvPr>
            <p:ph type="ftr" sz="quarter" idx="11"/>
          </p:nvPr>
        </p:nvSpPr>
        <p:spPr/>
        <p:txBody>
          <a:bodyPr/>
          <a:lstStyle/>
          <a:p>
            <a:r>
              <a:rPr lang="en-US" smtClean="0"/>
              <a:t>Questions? Email pdepvaas@iu13.org</a:t>
            </a:r>
            <a:endParaRPr lang="en-US"/>
          </a:p>
        </p:txBody>
      </p:sp>
    </p:spTree>
    <p:extLst>
      <p:ext uri="{BB962C8B-B14F-4D97-AF65-F5344CB8AC3E}">
        <p14:creationId xmlns:p14="http://schemas.microsoft.com/office/powerpoint/2010/main" val="28061829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30</a:t>
            </a:fld>
            <a:endParaRPr lang="en-US" dirty="0"/>
          </a:p>
        </p:txBody>
      </p:sp>
    </p:spTree>
    <p:extLst>
      <p:ext uri="{BB962C8B-B14F-4D97-AF65-F5344CB8AC3E}">
        <p14:creationId xmlns:p14="http://schemas.microsoft.com/office/powerpoint/2010/main" val="266912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31</a:t>
            </a:fld>
            <a:endParaRPr lang="en-US" dirty="0"/>
          </a:p>
        </p:txBody>
      </p:sp>
    </p:spTree>
    <p:extLst>
      <p:ext uri="{BB962C8B-B14F-4D97-AF65-F5344CB8AC3E}">
        <p14:creationId xmlns:p14="http://schemas.microsoft.com/office/powerpoint/2010/main" val="567010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a:t>
            </a:fld>
            <a:endParaRPr lang="en-US" dirty="0"/>
          </a:p>
        </p:txBody>
      </p:sp>
    </p:spTree>
    <p:extLst>
      <p:ext uri="{BB962C8B-B14F-4D97-AF65-F5344CB8AC3E}">
        <p14:creationId xmlns:p14="http://schemas.microsoft.com/office/powerpoint/2010/main" val="22420233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32</a:t>
            </a:fld>
            <a:endParaRPr lang="en-US" dirty="0"/>
          </a:p>
        </p:txBody>
      </p:sp>
    </p:spTree>
    <p:extLst>
      <p:ext uri="{BB962C8B-B14F-4D97-AF65-F5344CB8AC3E}">
        <p14:creationId xmlns:p14="http://schemas.microsoft.com/office/powerpoint/2010/main" val="2727347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33</a:t>
            </a:fld>
            <a:endParaRPr lang="en-US" dirty="0"/>
          </a:p>
        </p:txBody>
      </p:sp>
    </p:spTree>
    <p:extLst>
      <p:ext uri="{BB962C8B-B14F-4D97-AF65-F5344CB8AC3E}">
        <p14:creationId xmlns:p14="http://schemas.microsoft.com/office/powerpoint/2010/main" val="31685740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34</a:t>
            </a:fld>
            <a:endParaRPr lang="en-US" dirty="0"/>
          </a:p>
        </p:txBody>
      </p:sp>
    </p:spTree>
    <p:extLst>
      <p:ext uri="{BB962C8B-B14F-4D97-AF65-F5344CB8AC3E}">
        <p14:creationId xmlns:p14="http://schemas.microsoft.com/office/powerpoint/2010/main" val="16778240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35</a:t>
            </a:fld>
            <a:endParaRPr lang="en-US" dirty="0"/>
          </a:p>
        </p:txBody>
      </p:sp>
    </p:spTree>
    <p:extLst>
      <p:ext uri="{BB962C8B-B14F-4D97-AF65-F5344CB8AC3E}">
        <p14:creationId xmlns:p14="http://schemas.microsoft.com/office/powerpoint/2010/main" val="1531124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36</a:t>
            </a:fld>
            <a:endParaRPr lang="en-US" dirty="0"/>
          </a:p>
        </p:txBody>
      </p:sp>
    </p:spTree>
    <p:extLst>
      <p:ext uri="{BB962C8B-B14F-4D97-AF65-F5344CB8AC3E}">
        <p14:creationId xmlns:p14="http://schemas.microsoft.com/office/powerpoint/2010/main" val="19243056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37</a:t>
            </a:fld>
            <a:endParaRPr lang="en-US" dirty="0"/>
          </a:p>
        </p:txBody>
      </p:sp>
    </p:spTree>
    <p:extLst>
      <p:ext uri="{BB962C8B-B14F-4D97-AF65-F5344CB8AC3E}">
        <p14:creationId xmlns:p14="http://schemas.microsoft.com/office/powerpoint/2010/main" val="35105664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38</a:t>
            </a:fld>
            <a:endParaRPr lang="en-US" dirty="0"/>
          </a:p>
        </p:txBody>
      </p:sp>
    </p:spTree>
    <p:extLst>
      <p:ext uri="{BB962C8B-B14F-4D97-AF65-F5344CB8AC3E}">
        <p14:creationId xmlns:p14="http://schemas.microsoft.com/office/powerpoint/2010/main" val="35105664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39</a:t>
            </a:fld>
            <a:endParaRPr lang="en-US" dirty="0"/>
          </a:p>
        </p:txBody>
      </p:sp>
    </p:spTree>
    <p:extLst>
      <p:ext uri="{BB962C8B-B14F-4D97-AF65-F5344CB8AC3E}">
        <p14:creationId xmlns:p14="http://schemas.microsoft.com/office/powerpoint/2010/main" val="1767177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40</a:t>
            </a:fld>
            <a:endParaRPr lang="en-US" dirty="0"/>
          </a:p>
        </p:txBody>
      </p:sp>
    </p:spTree>
    <p:extLst>
      <p:ext uri="{BB962C8B-B14F-4D97-AF65-F5344CB8AC3E}">
        <p14:creationId xmlns:p14="http://schemas.microsoft.com/office/powerpoint/2010/main" val="29748321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41</a:t>
            </a:fld>
            <a:endParaRPr lang="en-US" dirty="0"/>
          </a:p>
        </p:txBody>
      </p:sp>
    </p:spTree>
    <p:extLst>
      <p:ext uri="{BB962C8B-B14F-4D97-AF65-F5344CB8AC3E}">
        <p14:creationId xmlns:p14="http://schemas.microsoft.com/office/powerpoint/2010/main" val="1451190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Copyright © 2010, SAS Institute Inc. All rights reserved.</a:t>
            </a:r>
            <a:endParaRPr lang="en-US" sz="1200" dirty="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5</a:t>
            </a:fld>
            <a:endParaRPr lang="en-US" dirty="0"/>
          </a:p>
        </p:txBody>
      </p:sp>
    </p:spTree>
    <p:extLst>
      <p:ext uri="{BB962C8B-B14F-4D97-AF65-F5344CB8AC3E}">
        <p14:creationId xmlns:p14="http://schemas.microsoft.com/office/powerpoint/2010/main" val="20648754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42</a:t>
            </a:fld>
            <a:endParaRPr lang="en-US" dirty="0"/>
          </a:p>
        </p:txBody>
      </p:sp>
    </p:spTree>
    <p:extLst>
      <p:ext uri="{BB962C8B-B14F-4D97-AF65-F5344CB8AC3E}">
        <p14:creationId xmlns:p14="http://schemas.microsoft.com/office/powerpoint/2010/main" val="34573687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43</a:t>
            </a:fld>
            <a:endParaRPr lang="en-US" dirty="0"/>
          </a:p>
        </p:txBody>
      </p:sp>
    </p:spTree>
    <p:extLst>
      <p:ext uri="{BB962C8B-B14F-4D97-AF65-F5344CB8AC3E}">
        <p14:creationId xmlns:p14="http://schemas.microsoft.com/office/powerpoint/2010/main" val="26152080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44</a:t>
            </a:fld>
            <a:endParaRPr lang="en-US" dirty="0"/>
          </a:p>
        </p:txBody>
      </p:sp>
    </p:spTree>
    <p:extLst>
      <p:ext uri="{BB962C8B-B14F-4D97-AF65-F5344CB8AC3E}">
        <p14:creationId xmlns:p14="http://schemas.microsoft.com/office/powerpoint/2010/main" val="19806249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D24D50-5947-4B79-900D-062FAED6DB15}" type="slidenum">
              <a:rPr lang="en-US" smtClean="0"/>
              <a:t>45</a:t>
            </a:fld>
            <a:endParaRPr lang="en-US"/>
          </a:p>
        </p:txBody>
      </p:sp>
    </p:spTree>
    <p:extLst>
      <p:ext uri="{BB962C8B-B14F-4D97-AF65-F5344CB8AC3E}">
        <p14:creationId xmlns:p14="http://schemas.microsoft.com/office/powerpoint/2010/main" val="42466331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b="1" kern="1200" dirty="0" smtClean="0">
                <a:solidFill>
                  <a:schemeClr val="tx1"/>
                </a:solidFill>
                <a:effectLst/>
                <a:latin typeface="Arial" pitchFamily="34" charset="0"/>
                <a:ea typeface="ＭＳ Ｐゴシック" pitchFamily="-112" charset="-128"/>
                <a:cs typeface="Arial" pitchFamily="34" charset="0"/>
              </a:rPr>
              <a:t>How is the “Percent Student + Teacher Enrollment” calculated?</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0"/>
            <a:r>
              <a:rPr lang="en-US" sz="1200" kern="1200" dirty="0" smtClean="0">
                <a:solidFill>
                  <a:schemeClr val="tx1"/>
                </a:solidFill>
                <a:effectLst/>
                <a:latin typeface="Arial" pitchFamily="34" charset="0"/>
                <a:ea typeface="ＭＳ Ｐゴシック" pitchFamily="-112" charset="-128"/>
                <a:cs typeface="Arial" pitchFamily="34" charset="0"/>
              </a:rPr>
              <a:t>The percent of school days that a student and a teacher are enrolled together (concurrently enrolled) for a subject/grade/course, up to and including the last school day before the LEA’s testing window opens.</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0"/>
            <a:r>
              <a:rPr lang="en-US" sz="1200" b="1" u="sng" kern="1200" dirty="0" smtClean="0">
                <a:solidFill>
                  <a:schemeClr val="tx1"/>
                </a:solidFill>
                <a:effectLst/>
                <a:latin typeface="Arial" pitchFamily="34" charset="0"/>
                <a:ea typeface="ＭＳ Ｐゴシック" pitchFamily="-112" charset="-128"/>
                <a:cs typeface="Arial" pitchFamily="34" charset="0"/>
              </a:rPr>
              <a:t>Total # Days Student + Teacher Concurrently Enrolled/ Total # Days for Course/Subject/Grade</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0"/>
            <a:r>
              <a:rPr lang="en-US" sz="1200" b="1" u="sng" kern="1200" dirty="0" smtClean="0">
                <a:solidFill>
                  <a:schemeClr val="tx1"/>
                </a:solidFill>
                <a:effectLst/>
                <a:latin typeface="Arial" pitchFamily="34" charset="0"/>
                <a:ea typeface="ＭＳ Ｐゴシック" pitchFamily="-112" charset="-128"/>
                <a:cs typeface="Arial" pitchFamily="34" charset="0"/>
              </a:rPr>
              <a:t>Total # Days Student + Teacher Concurrently Enrolled</a:t>
            </a:r>
            <a:r>
              <a:rPr lang="en-US" sz="1200" b="1" kern="1200" dirty="0" smtClean="0">
                <a:solidFill>
                  <a:schemeClr val="tx1"/>
                </a:solidFill>
                <a:effectLst/>
                <a:latin typeface="Arial" pitchFamily="34" charset="0"/>
                <a:ea typeface="ＭＳ Ｐゴシック" pitchFamily="-112" charset="-128"/>
                <a:cs typeface="Arial" pitchFamily="34" charset="0"/>
              </a:rPr>
              <a:t> </a:t>
            </a:r>
            <a:r>
              <a:rPr lang="en-US" sz="1200" kern="1200" dirty="0" smtClean="0">
                <a:solidFill>
                  <a:schemeClr val="tx1"/>
                </a:solidFill>
                <a:effectLst/>
                <a:latin typeface="Arial" pitchFamily="34" charset="0"/>
                <a:ea typeface="ＭＳ Ｐゴシック" pitchFamily="-112" charset="-128"/>
                <a:cs typeface="Arial" pitchFamily="34" charset="0"/>
                <a:sym typeface="Wingdings"/>
              </a:rPr>
              <a:t></a:t>
            </a:r>
            <a:r>
              <a:rPr lang="en-US" sz="1200" kern="1200" dirty="0" smtClean="0">
                <a:solidFill>
                  <a:schemeClr val="tx1"/>
                </a:solidFill>
                <a:effectLst/>
                <a:latin typeface="Arial" pitchFamily="34" charset="0"/>
                <a:ea typeface="ＭＳ Ｐゴシック" pitchFamily="-112" charset="-128"/>
                <a:cs typeface="Arial" pitchFamily="34" charset="0"/>
              </a:rPr>
              <a:t> Number of school days for a course/subject/grade that student AND teacher are enrolled together, up to and including last school day before LEA testing window.</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1"/>
            <a:r>
              <a:rPr lang="en-US" sz="1200" kern="1200" dirty="0" smtClean="0">
                <a:solidFill>
                  <a:schemeClr val="tx1"/>
                </a:solidFill>
                <a:effectLst/>
                <a:latin typeface="Arial" pitchFamily="34" charset="0"/>
                <a:ea typeface="ＭＳ Ｐゴシック" pitchFamily="-112" charset="-128"/>
                <a:cs typeface="Arial" pitchFamily="34" charset="0"/>
              </a:rPr>
              <a:t>Examples of days that </a:t>
            </a:r>
            <a:r>
              <a:rPr lang="en-US" sz="1200" u="sng" kern="1200" dirty="0" smtClean="0">
                <a:solidFill>
                  <a:schemeClr val="tx1"/>
                </a:solidFill>
                <a:effectLst/>
                <a:latin typeface="Arial" pitchFamily="34" charset="0"/>
                <a:ea typeface="ＭＳ Ｐゴシック" pitchFamily="-112" charset="-128"/>
                <a:cs typeface="Arial" pitchFamily="34" charset="0"/>
              </a:rPr>
              <a:t>can</a:t>
            </a:r>
            <a:r>
              <a:rPr lang="en-US" sz="1200" kern="1200" dirty="0" smtClean="0">
                <a:solidFill>
                  <a:schemeClr val="tx1"/>
                </a:solidFill>
                <a:effectLst/>
                <a:latin typeface="Arial" pitchFamily="34" charset="0"/>
                <a:ea typeface="ＭＳ Ｐゴシック" pitchFamily="-112" charset="-128"/>
                <a:cs typeface="Arial" pitchFamily="34" charset="0"/>
              </a:rPr>
              <a:t> decrease this number:</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Student  and/or teacher enroll part way through a subject/grade/course </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Student and/or teacher un-enroll from a subject/grade/course</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Extended board-approved leave of absence for student or teacher</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1"/>
            <a:r>
              <a:rPr lang="en-US" sz="1200" kern="1200" dirty="0" smtClean="0">
                <a:solidFill>
                  <a:schemeClr val="tx1"/>
                </a:solidFill>
                <a:effectLst/>
                <a:latin typeface="Arial" pitchFamily="34" charset="0"/>
                <a:ea typeface="ＭＳ Ｐゴシック" pitchFamily="-112" charset="-128"/>
                <a:cs typeface="Arial" pitchFamily="34" charset="0"/>
              </a:rPr>
              <a:t>Examples of days that </a:t>
            </a:r>
            <a:r>
              <a:rPr lang="en-US" sz="1200" u="sng" kern="1200" dirty="0" smtClean="0">
                <a:solidFill>
                  <a:schemeClr val="tx1"/>
                </a:solidFill>
                <a:effectLst/>
                <a:latin typeface="Arial" pitchFamily="34" charset="0"/>
                <a:ea typeface="ＭＳ Ｐゴシック" pitchFamily="-112" charset="-128"/>
                <a:cs typeface="Arial" pitchFamily="34" charset="0"/>
              </a:rPr>
              <a:t>cannot</a:t>
            </a:r>
            <a:r>
              <a:rPr lang="en-US" sz="1200" kern="1200" dirty="0" smtClean="0">
                <a:solidFill>
                  <a:schemeClr val="tx1"/>
                </a:solidFill>
                <a:effectLst/>
                <a:latin typeface="Arial" pitchFamily="34" charset="0"/>
                <a:ea typeface="ＭＳ Ｐゴシック" pitchFamily="-112" charset="-128"/>
                <a:cs typeface="Arial" pitchFamily="34" charset="0"/>
              </a:rPr>
              <a:t> decrease this number:</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Teacher or student absent for sick day or vacation</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Instruction provided by student teacher or paraprofessional</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Student out for extracurricular activity</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Teacher out for meeting, professional development, or coaching</a:t>
            </a:r>
            <a:endParaRPr lang="en-US" sz="1050" kern="1200" dirty="0" smtClean="0">
              <a:solidFill>
                <a:schemeClr val="tx1"/>
              </a:solidFill>
              <a:effectLst/>
              <a:latin typeface="Arial" pitchFamily="34" charset="0"/>
              <a:ea typeface="ＭＳ Ｐゴシック" pitchFamily="-112" charset="-128"/>
              <a:cs typeface="Arial" pitchFamily="34" charset="0"/>
            </a:endParaRPr>
          </a:p>
          <a:p>
            <a:r>
              <a:rPr lang="en-US" sz="1200" kern="1200" dirty="0" smtClean="0">
                <a:solidFill>
                  <a:schemeClr val="tx1"/>
                </a:solidFill>
                <a:effectLst/>
                <a:latin typeface="Arial" pitchFamily="34" charset="0"/>
                <a:ea typeface="ＭＳ Ｐゴシック" pitchFamily="-112" charset="-128"/>
                <a:cs typeface="Arial" pitchFamily="34" charset="0"/>
              </a:rPr>
              <a:t> </a:t>
            </a:r>
            <a:endParaRPr lang="en-US" sz="1050" kern="1200" dirty="0" smtClean="0">
              <a:solidFill>
                <a:schemeClr val="tx1"/>
              </a:solidFill>
              <a:effectLst/>
              <a:latin typeface="Arial" pitchFamily="34" charset="0"/>
              <a:ea typeface="ＭＳ Ｐゴシック" pitchFamily="-112" charset="-128"/>
              <a:cs typeface="Arial" pitchFamily="34" charset="0"/>
            </a:endParaRPr>
          </a:p>
          <a:p>
            <a:r>
              <a:rPr lang="en-US" sz="1200" b="1" u="sng" kern="1200" dirty="0" smtClean="0">
                <a:solidFill>
                  <a:schemeClr val="tx1"/>
                </a:solidFill>
                <a:effectLst/>
                <a:latin typeface="Arial" pitchFamily="34" charset="0"/>
                <a:ea typeface="ＭＳ Ｐゴシック" pitchFamily="-112" charset="-128"/>
                <a:cs typeface="Arial" pitchFamily="34" charset="0"/>
              </a:rPr>
              <a:t>Total # Days for Course/Subject/Grade</a:t>
            </a:r>
            <a:r>
              <a:rPr lang="en-US" sz="1200" b="1" kern="1200" dirty="0" smtClean="0">
                <a:solidFill>
                  <a:schemeClr val="tx1"/>
                </a:solidFill>
                <a:effectLst/>
                <a:latin typeface="Arial" pitchFamily="34" charset="0"/>
                <a:ea typeface="ＭＳ Ｐゴシック" pitchFamily="-112" charset="-128"/>
                <a:cs typeface="Arial" pitchFamily="34" charset="0"/>
              </a:rPr>
              <a:t> </a:t>
            </a:r>
            <a:r>
              <a:rPr lang="en-US" sz="1200" kern="1200" dirty="0" smtClean="0">
                <a:solidFill>
                  <a:schemeClr val="tx1"/>
                </a:solidFill>
                <a:effectLst/>
                <a:latin typeface="Arial" pitchFamily="34" charset="0"/>
                <a:ea typeface="ＭＳ Ｐゴシック" pitchFamily="-112" charset="-128"/>
                <a:cs typeface="Arial" pitchFamily="34" charset="0"/>
                <a:sym typeface="Wingdings"/>
              </a:rPr>
              <a:t></a:t>
            </a:r>
            <a:r>
              <a:rPr lang="en-US" sz="1200" kern="1200" dirty="0" smtClean="0">
                <a:solidFill>
                  <a:schemeClr val="tx1"/>
                </a:solidFill>
                <a:effectLst/>
                <a:latin typeface="Arial" pitchFamily="34" charset="0"/>
                <a:ea typeface="ＭＳ Ｐゴシック" pitchFamily="-112" charset="-128"/>
                <a:cs typeface="Arial" pitchFamily="34" charset="0"/>
              </a:rPr>
              <a:t> Number of school days for a course/subject/grade, up to and including last school day before LEA testing window.</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2"/>
            <a:r>
              <a:rPr lang="en-US" sz="1200" kern="1200" dirty="0" smtClean="0">
                <a:solidFill>
                  <a:schemeClr val="tx1"/>
                </a:solidFill>
                <a:effectLst/>
                <a:latin typeface="Arial" pitchFamily="34" charset="0"/>
                <a:ea typeface="ＭＳ Ｐゴシック" pitchFamily="-112" charset="-128"/>
                <a:cs typeface="Arial" pitchFamily="34" charset="0"/>
              </a:rPr>
              <a:t>Does NOT include days when ALL students are </a:t>
            </a:r>
            <a:r>
              <a:rPr lang="en-US" sz="1200" u="sng" kern="1200" dirty="0" smtClean="0">
                <a:solidFill>
                  <a:schemeClr val="tx1"/>
                </a:solidFill>
                <a:effectLst/>
                <a:latin typeface="Arial" pitchFamily="34" charset="0"/>
                <a:ea typeface="ＭＳ Ｐゴシック" pitchFamily="-112" charset="-128"/>
                <a:cs typeface="Arial" pitchFamily="34" charset="0"/>
              </a:rPr>
              <a:t>not</a:t>
            </a:r>
            <a:r>
              <a:rPr lang="en-US" sz="1200" kern="1200" dirty="0" smtClean="0">
                <a:solidFill>
                  <a:schemeClr val="tx1"/>
                </a:solidFill>
                <a:effectLst/>
                <a:latin typeface="Arial" pitchFamily="34" charset="0"/>
                <a:ea typeface="ＭＳ Ｐゴシック" pitchFamily="-112" charset="-128"/>
                <a:cs typeface="Arial" pitchFamily="34" charset="0"/>
              </a:rPr>
              <a:t> in school:</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3"/>
            <a:r>
              <a:rPr lang="en-US" sz="1200" kern="1200" dirty="0" smtClean="0">
                <a:solidFill>
                  <a:schemeClr val="tx1"/>
                </a:solidFill>
                <a:effectLst/>
                <a:latin typeface="Arial" pitchFamily="34" charset="0"/>
                <a:ea typeface="ＭＳ Ｐゴシック" pitchFamily="-112" charset="-128"/>
                <a:cs typeface="Arial" pitchFamily="34" charset="0"/>
              </a:rPr>
              <a:t>Holidays</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3"/>
            <a:r>
              <a:rPr lang="en-US" sz="1200" kern="1200" dirty="0" smtClean="0">
                <a:solidFill>
                  <a:schemeClr val="tx1"/>
                </a:solidFill>
                <a:effectLst/>
                <a:latin typeface="Arial" pitchFamily="34" charset="0"/>
                <a:ea typeface="ＭＳ Ｐゴシック" pitchFamily="-112" charset="-128"/>
                <a:cs typeface="Arial" pitchFamily="34" charset="0"/>
              </a:rPr>
              <a:t>Student-Parent-Teacher Conferences</a:t>
            </a:r>
            <a:endParaRPr lang="en-US" sz="1050" kern="1200" dirty="0" smtClean="0">
              <a:solidFill>
                <a:schemeClr val="tx1"/>
              </a:solidFill>
              <a:effectLst/>
              <a:latin typeface="Arial" pitchFamily="34" charset="0"/>
              <a:ea typeface="ＭＳ Ｐゴシック" pitchFamily="-112" charset="-128"/>
              <a:cs typeface="Arial" pitchFamily="34" charset="0"/>
            </a:endParaRPr>
          </a:p>
          <a:p>
            <a:pPr lvl="3"/>
            <a:r>
              <a:rPr lang="en-US" sz="1200" kern="1200" dirty="0" smtClean="0">
                <a:solidFill>
                  <a:schemeClr val="tx1"/>
                </a:solidFill>
                <a:effectLst/>
                <a:latin typeface="Arial" pitchFamily="34" charset="0"/>
                <a:ea typeface="ＭＳ Ｐゴシック" pitchFamily="-112" charset="-128"/>
                <a:cs typeface="Arial" pitchFamily="34" charset="0"/>
              </a:rPr>
              <a:t>Professional Development Day</a:t>
            </a:r>
            <a:endParaRPr lang="en-US" sz="1050" kern="1200" dirty="0" smtClean="0">
              <a:solidFill>
                <a:schemeClr val="tx1"/>
              </a:solidFill>
              <a:effectLst/>
              <a:latin typeface="Arial" pitchFamily="34" charset="0"/>
              <a:ea typeface="ＭＳ Ｐゴシック" pitchFamily="-112" charset="-128"/>
              <a:cs typeface="Arial" pitchFamily="34" charset="0"/>
            </a:endParaRPr>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47</a:t>
            </a:fld>
            <a:endParaRPr lang="en-US" dirty="0"/>
          </a:p>
        </p:txBody>
      </p:sp>
    </p:spTree>
    <p:extLst>
      <p:ext uri="{BB962C8B-B14F-4D97-AF65-F5344CB8AC3E}">
        <p14:creationId xmlns:p14="http://schemas.microsoft.com/office/powerpoint/2010/main" val="5081828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0311"/>
            <a:r>
              <a:rPr lang="en-US" dirty="0"/>
              <a:t>Cancel Changes and Save Changes will be disabled unless the </a:t>
            </a:r>
            <a:r>
              <a:rPr lang="en-US" dirty="0" smtClean="0"/>
              <a:t>roster has </a:t>
            </a:r>
            <a:r>
              <a:rPr lang="en-US" dirty="0"/>
              <a:t>unsaved changes.</a:t>
            </a:r>
          </a:p>
          <a:p>
            <a:endParaRPr lang="en-US" dirty="0" smtClean="0"/>
          </a:p>
          <a:p>
            <a:pPr defTabSz="930311"/>
            <a:r>
              <a:rPr lang="en-US" dirty="0"/>
              <a:t>Students who have been edited, added, or deleted will have an icon in the edits column. Clicking this icon will bring up details.</a:t>
            </a:r>
          </a:p>
          <a:p>
            <a:endParaRPr lang="en-US" dirty="0" smtClean="0"/>
          </a:p>
          <a:p>
            <a:pPr defTabSz="930311"/>
            <a:r>
              <a:rPr lang="en-US" dirty="0"/>
              <a:t>Students who are claimed at more than 100% will display in a highlighted row with a clickable icon next to the total %.</a:t>
            </a:r>
          </a:p>
          <a:p>
            <a:endParaRPr lang="en-US" dirty="0"/>
          </a:p>
        </p:txBody>
      </p:sp>
      <p:sp>
        <p:nvSpPr>
          <p:cNvPr id="4" name="Slide Number Placeholder 3"/>
          <p:cNvSpPr>
            <a:spLocks noGrp="1"/>
          </p:cNvSpPr>
          <p:nvPr>
            <p:ph type="sldNum" sz="quarter" idx="10"/>
          </p:nvPr>
        </p:nvSpPr>
        <p:spPr/>
        <p:txBody>
          <a:bodyPr/>
          <a:lstStyle/>
          <a:p>
            <a:fld id="{CFD24D50-5947-4B79-900D-062FAED6DB15}" type="slidenum">
              <a:rPr lang="en-US" smtClean="0"/>
              <a:t>60</a:t>
            </a:fld>
            <a:endParaRPr lang="en-US"/>
          </a:p>
        </p:txBody>
      </p:sp>
    </p:spTree>
    <p:extLst>
      <p:ext uri="{BB962C8B-B14F-4D97-AF65-F5344CB8AC3E}">
        <p14:creationId xmlns:p14="http://schemas.microsoft.com/office/powerpoint/2010/main" val="42466331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0311"/>
            <a:r>
              <a:rPr lang="en-US" dirty="0"/>
              <a:t>The History area will be blank until the teacher views and/or saves the </a:t>
            </a:r>
            <a:r>
              <a:rPr lang="en-US" dirty="0" smtClean="0"/>
              <a:t>rosters</a:t>
            </a:r>
            <a:endParaRPr lang="en-US" dirty="0"/>
          </a:p>
          <a:p>
            <a:pPr defTabSz="930311"/>
            <a:endParaRPr lang="en-US" dirty="0"/>
          </a:p>
          <a:p>
            <a:pPr defTabSz="930311"/>
            <a:r>
              <a:rPr lang="en-US" dirty="0"/>
              <a:t>The teacher can navigate to a particular subject/grade (see Slide 3) OR they can View All</a:t>
            </a:r>
          </a:p>
          <a:p>
            <a:endParaRPr lang="en-US" dirty="0"/>
          </a:p>
        </p:txBody>
      </p:sp>
      <p:sp>
        <p:nvSpPr>
          <p:cNvPr id="4" name="Slide Number Placeholder 3"/>
          <p:cNvSpPr>
            <a:spLocks noGrp="1"/>
          </p:cNvSpPr>
          <p:nvPr>
            <p:ph type="sldNum" sz="quarter" idx="10"/>
          </p:nvPr>
        </p:nvSpPr>
        <p:spPr/>
        <p:txBody>
          <a:bodyPr/>
          <a:lstStyle/>
          <a:p>
            <a:fld id="{CFD24D50-5947-4B79-900D-062FAED6DB15}" type="slidenum">
              <a:rPr lang="en-US" smtClean="0"/>
              <a:t>61</a:t>
            </a:fld>
            <a:endParaRPr lang="en-US"/>
          </a:p>
        </p:txBody>
      </p:sp>
    </p:spTree>
    <p:extLst>
      <p:ext uri="{BB962C8B-B14F-4D97-AF65-F5344CB8AC3E}">
        <p14:creationId xmlns:p14="http://schemas.microsoft.com/office/powerpoint/2010/main" val="31400510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62</a:t>
            </a:fld>
            <a:endParaRPr lang="en-US" dirty="0"/>
          </a:p>
        </p:txBody>
      </p:sp>
    </p:spTree>
    <p:extLst>
      <p:ext uri="{BB962C8B-B14F-4D97-AF65-F5344CB8AC3E}">
        <p14:creationId xmlns:p14="http://schemas.microsoft.com/office/powerpoint/2010/main" val="30692047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63</a:t>
            </a:fld>
            <a:endParaRPr lang="en-US" dirty="0"/>
          </a:p>
        </p:txBody>
      </p:sp>
    </p:spTree>
    <p:extLst>
      <p:ext uri="{BB962C8B-B14F-4D97-AF65-F5344CB8AC3E}">
        <p14:creationId xmlns:p14="http://schemas.microsoft.com/office/powerpoint/2010/main" val="36498631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64</a:t>
            </a:fld>
            <a:endParaRPr lang="en-US" dirty="0"/>
          </a:p>
        </p:txBody>
      </p:sp>
    </p:spTree>
    <p:extLst>
      <p:ext uri="{BB962C8B-B14F-4D97-AF65-F5344CB8AC3E}">
        <p14:creationId xmlns:p14="http://schemas.microsoft.com/office/powerpoint/2010/main" val="233269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dirty="0"/>
          </a:p>
        </p:txBody>
      </p:sp>
      <p:sp>
        <p:nvSpPr>
          <p:cNvPr id="5" name="Slide Number Placeholder 4"/>
          <p:cNvSpPr>
            <a:spLocks noGrp="1"/>
          </p:cNvSpPr>
          <p:nvPr>
            <p:ph type="sldNum" sz="quarter" idx="5"/>
          </p:nvPr>
        </p:nvSpPr>
        <p:spPr/>
        <p:txBody>
          <a:bodyPr/>
          <a:lstStyle/>
          <a:p>
            <a:pPr>
              <a:defRPr/>
            </a:pPr>
            <a:fld id="{3885B050-A916-4FCA-8731-420440B229A4}" type="slidenum">
              <a:rPr lang="en-US" smtClean="0"/>
              <a:pPr>
                <a:defRPr/>
              </a:pPr>
              <a:t>6</a:t>
            </a:fld>
            <a:endParaRPr lang="en-US" dirty="0"/>
          </a:p>
        </p:txBody>
      </p:sp>
      <p:sp>
        <p:nvSpPr>
          <p:cNvPr id="6" name="Footer Placeholder 3"/>
          <p:cNvSpPr>
            <a:spLocks noGrp="1"/>
          </p:cNvSpPr>
          <p:nvPr>
            <p:ph type="ftr" sz="quarter" idx="4"/>
          </p:nvPr>
        </p:nvSpPr>
        <p:spPr>
          <a:xfrm>
            <a:off x="0" y="8820784"/>
            <a:ext cx="3032337" cy="461332"/>
          </a:xfrm>
        </p:spPr>
        <p:txBody>
          <a:bodyPr/>
          <a:lstStyle/>
          <a:p>
            <a:pPr defTabSz="948102">
              <a:defRPr/>
            </a:pPr>
            <a:r>
              <a:rPr lang="en-US"/>
              <a:t>Questions? Email pdepvaas@iu13.org</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65</a:t>
            </a:fld>
            <a:endParaRPr lang="en-US" dirty="0"/>
          </a:p>
        </p:txBody>
      </p:sp>
    </p:spTree>
    <p:extLst>
      <p:ext uri="{BB962C8B-B14F-4D97-AF65-F5344CB8AC3E}">
        <p14:creationId xmlns:p14="http://schemas.microsoft.com/office/powerpoint/2010/main" val="1100732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66</a:t>
            </a:fld>
            <a:endParaRPr lang="en-US" dirty="0"/>
          </a:p>
        </p:txBody>
      </p:sp>
    </p:spTree>
    <p:extLst>
      <p:ext uri="{BB962C8B-B14F-4D97-AF65-F5344CB8AC3E}">
        <p14:creationId xmlns:p14="http://schemas.microsoft.com/office/powerpoint/2010/main" val="27880933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67</a:t>
            </a:fld>
            <a:endParaRPr lang="en-US" dirty="0"/>
          </a:p>
        </p:txBody>
      </p:sp>
    </p:spTree>
    <p:extLst>
      <p:ext uri="{BB962C8B-B14F-4D97-AF65-F5344CB8AC3E}">
        <p14:creationId xmlns:p14="http://schemas.microsoft.com/office/powerpoint/2010/main" val="297320261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68</a:t>
            </a:fld>
            <a:endParaRPr lang="en-US" dirty="0"/>
          </a:p>
        </p:txBody>
      </p:sp>
    </p:spTree>
    <p:extLst>
      <p:ext uri="{BB962C8B-B14F-4D97-AF65-F5344CB8AC3E}">
        <p14:creationId xmlns:p14="http://schemas.microsoft.com/office/powerpoint/2010/main" val="19445314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69</a:t>
            </a:fld>
            <a:endParaRPr lang="en-US" dirty="0"/>
          </a:p>
        </p:txBody>
      </p:sp>
    </p:spTree>
    <p:extLst>
      <p:ext uri="{BB962C8B-B14F-4D97-AF65-F5344CB8AC3E}">
        <p14:creationId xmlns:p14="http://schemas.microsoft.com/office/powerpoint/2010/main" val="37809513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70</a:t>
            </a:fld>
            <a:endParaRPr lang="en-US" dirty="0"/>
          </a:p>
        </p:txBody>
      </p:sp>
    </p:spTree>
    <p:extLst>
      <p:ext uri="{BB962C8B-B14F-4D97-AF65-F5344CB8AC3E}">
        <p14:creationId xmlns:p14="http://schemas.microsoft.com/office/powerpoint/2010/main" val="6857036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71</a:t>
            </a:fld>
            <a:endParaRPr lang="en-US" dirty="0"/>
          </a:p>
        </p:txBody>
      </p:sp>
    </p:spTree>
    <p:extLst>
      <p:ext uri="{BB962C8B-B14F-4D97-AF65-F5344CB8AC3E}">
        <p14:creationId xmlns:p14="http://schemas.microsoft.com/office/powerpoint/2010/main" val="29361241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What will be the intent of PDE’s formal guidance for PVAAS teacher-specific reporting?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PDE is developing statewide policy and guidance for PVAAS teacher-specific reporting that fairly represents the </a:t>
            </a:r>
            <a:r>
              <a:rPr lang="en-US" sz="1200" u="sng" dirty="0" smtClean="0"/>
              <a:t>unique schedules</a:t>
            </a:r>
            <a:r>
              <a:rPr lang="en-US" sz="1200" dirty="0" smtClean="0"/>
              <a:t>, </a:t>
            </a:r>
            <a:r>
              <a:rPr lang="en-US" sz="1200" u="sng" dirty="0" smtClean="0"/>
              <a:t>instructional programs</a:t>
            </a:r>
            <a:r>
              <a:rPr lang="en-US" sz="1200" dirty="0" smtClean="0"/>
              <a:t>, and</a:t>
            </a:r>
            <a:r>
              <a:rPr lang="en-US" sz="1200" u="sng" dirty="0" smtClean="0"/>
              <a:t> a PA certified teacher’s contributions to student growth</a:t>
            </a:r>
            <a:r>
              <a:rPr lang="en-US" sz="1200" dirty="0" smtClean="0"/>
              <a:t> in the tested subjects/courses where PVAAS reporting is applicable.  PDE will provide </a:t>
            </a:r>
            <a:r>
              <a:rPr lang="en-US" sz="1200" u="sng" dirty="0" smtClean="0"/>
              <a:t>flexibility and guidance</a:t>
            </a:r>
            <a:r>
              <a:rPr lang="en-US" sz="1200" dirty="0" smtClean="0"/>
              <a:t> for LEAs </a:t>
            </a:r>
            <a:r>
              <a:rPr lang="en-US" sz="1200" u="sng" dirty="0" smtClean="0"/>
              <a:t>to locally address</a:t>
            </a:r>
            <a:r>
              <a:rPr lang="en-US" sz="1200" dirty="0" smtClean="0"/>
              <a:t>, within the state policy and guidelines, </a:t>
            </a:r>
            <a:r>
              <a:rPr lang="en-US" sz="1200" u="sng" dirty="0" smtClean="0"/>
              <a:t>teacher attribution to student growth</a:t>
            </a:r>
            <a:r>
              <a:rPr lang="en-US" sz="1200" dirty="0" smtClean="0"/>
              <a:t> based on PVAAS teacher-specific reporting.  PDE’s guidance, planned for release in spring of 2013, will provide a framework for LEAs to make local decisions to ensure that teachers are linked accurately to students for the proportion of time available to instruct each student.  </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72</a:t>
            </a:fld>
            <a:endParaRPr lang="en-US" dirty="0"/>
          </a:p>
        </p:txBody>
      </p:sp>
    </p:spTree>
    <p:extLst>
      <p:ext uri="{BB962C8B-B14F-4D97-AF65-F5344CB8AC3E}">
        <p14:creationId xmlns:p14="http://schemas.microsoft.com/office/powerpoint/2010/main" val="36827701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What will be the intent of PDE’s formal guidance for PVAAS teacher-specific reporting?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PDE is developing statewide policy and guidance for PVAAS teacher-specific reporting that fairly represents the </a:t>
            </a:r>
            <a:r>
              <a:rPr lang="en-US" sz="1200" u="sng" dirty="0" smtClean="0"/>
              <a:t>unique schedules</a:t>
            </a:r>
            <a:r>
              <a:rPr lang="en-US" sz="1200" dirty="0" smtClean="0"/>
              <a:t>, </a:t>
            </a:r>
            <a:r>
              <a:rPr lang="en-US" sz="1200" u="sng" dirty="0" smtClean="0"/>
              <a:t>instructional programs</a:t>
            </a:r>
            <a:r>
              <a:rPr lang="en-US" sz="1200" dirty="0" smtClean="0"/>
              <a:t>, and</a:t>
            </a:r>
            <a:r>
              <a:rPr lang="en-US" sz="1200" u="sng" dirty="0" smtClean="0"/>
              <a:t> a PA certified teacher’s contributions to student growth</a:t>
            </a:r>
            <a:r>
              <a:rPr lang="en-US" sz="1200" dirty="0" smtClean="0"/>
              <a:t> in the tested subjects/courses where PVAAS reporting is applicable.  PDE will provide </a:t>
            </a:r>
            <a:r>
              <a:rPr lang="en-US" sz="1200" u="sng" dirty="0" smtClean="0"/>
              <a:t>flexibility and guidance</a:t>
            </a:r>
            <a:r>
              <a:rPr lang="en-US" sz="1200" dirty="0" smtClean="0"/>
              <a:t> for LEAs </a:t>
            </a:r>
            <a:r>
              <a:rPr lang="en-US" sz="1200" u="sng" dirty="0" smtClean="0"/>
              <a:t>to locally address</a:t>
            </a:r>
            <a:r>
              <a:rPr lang="en-US" sz="1200" dirty="0" smtClean="0"/>
              <a:t>, within the state policy and guidelines, </a:t>
            </a:r>
            <a:r>
              <a:rPr lang="en-US" sz="1200" u="sng" dirty="0" smtClean="0"/>
              <a:t>teacher attribution to student growth</a:t>
            </a:r>
            <a:r>
              <a:rPr lang="en-US" sz="1200" dirty="0" smtClean="0"/>
              <a:t> based on PVAAS teacher-specific reporting.  PDE’s guidance, planned for release in spring of 2013, will provide a framework for LEAs to make local decisions to ensure that teachers are linked accurately to students for the proportion of time available to instruct each student.  </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73</a:t>
            </a:fld>
            <a:endParaRPr lang="en-US" dirty="0"/>
          </a:p>
        </p:txBody>
      </p:sp>
    </p:spTree>
    <p:extLst>
      <p:ext uri="{BB962C8B-B14F-4D97-AF65-F5344CB8AC3E}">
        <p14:creationId xmlns:p14="http://schemas.microsoft.com/office/powerpoint/2010/main" val="36827701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Are teachers who provide instruction in non-state assessed grades/subjects/courses only (ex. Social Studies) included in PVAAS teacher-specific reporting if they are responsible for teaching reading and writing across the content areas?</a:t>
            </a:r>
            <a:r>
              <a:rPr lang="en-US" sz="1200" kern="1200" dirty="0" smtClean="0">
                <a:solidFill>
                  <a:schemeClr val="tx1"/>
                </a:solidFill>
                <a:latin typeface="Arial" pitchFamily="34" charset="0"/>
                <a:ea typeface="ＭＳ Ｐゴシック" pitchFamily="-112" charset="-128"/>
                <a:cs typeface="Arial" pitchFamily="34" charset="0"/>
              </a:rPr>
              <a:t/>
            </a:r>
            <a:br>
              <a:rPr lang="en-US" sz="1200" kern="1200" dirty="0" smtClean="0">
                <a:solidFill>
                  <a:schemeClr val="tx1"/>
                </a:solidFill>
                <a:latin typeface="Arial" pitchFamily="34" charset="0"/>
                <a:ea typeface="ＭＳ Ｐゴシック" pitchFamily="-112" charset="-128"/>
                <a:cs typeface="Arial" pitchFamily="34" charset="0"/>
              </a:rPr>
            </a:br>
            <a:endParaRPr lang="en-US" sz="1200" kern="1200" dirty="0" smtClean="0">
              <a:solidFill>
                <a:schemeClr val="tx1"/>
              </a:solidFill>
              <a:latin typeface="Arial" pitchFamily="34" charset="0"/>
              <a:ea typeface="ＭＳ Ｐゴシック" pitchFamily="-112" charset="-128"/>
              <a:cs typeface="Arial" pitchFamily="34" charset="0"/>
            </a:endParaRPr>
          </a:p>
          <a:p>
            <a:pPr lvl="0"/>
            <a:r>
              <a:rPr lang="en-US" sz="1200" dirty="0" smtClean="0"/>
              <a:t>No, the PA School Performance Profile reflects the influence of all teaching staff on school-wide academic results.</a:t>
            </a:r>
            <a:endParaRPr lang="en-US" sz="1100" dirty="0" smtClean="0"/>
          </a:p>
          <a:p>
            <a:pPr lvl="0"/>
            <a:r>
              <a:rPr lang="en-US" sz="1200" dirty="0" smtClean="0"/>
              <a:t>The Electives component of a teacher’s evaluation can focus on this area for other content area teachers. This is an LEA decision.</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74</a:t>
            </a:fld>
            <a:endParaRPr lang="en-US" dirty="0"/>
          </a:p>
        </p:txBody>
      </p:sp>
    </p:spTree>
    <p:extLst>
      <p:ext uri="{BB962C8B-B14F-4D97-AF65-F5344CB8AC3E}">
        <p14:creationId xmlns:p14="http://schemas.microsoft.com/office/powerpoint/2010/main" val="2800557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a:t>
            </a:fld>
            <a:endParaRPr lang="en-US" dirty="0"/>
          </a:p>
        </p:txBody>
      </p:sp>
    </p:spTree>
    <p:extLst>
      <p:ext uri="{BB962C8B-B14F-4D97-AF65-F5344CB8AC3E}">
        <p14:creationId xmlns:p14="http://schemas.microsoft.com/office/powerpoint/2010/main" val="242999584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The PA Common Core includes “Standards for Literacy in History/Social Sciences, Science, and Technical Subjects.” Do the teachers who provide instruction on these standards in non-tested subjects/grades/courses receive PVAAS teacher-specific reporting?</a:t>
            </a:r>
          </a:p>
          <a:p>
            <a:endParaRPr lang="en-US" sz="1200" b="1" kern="1200" dirty="0" smtClean="0">
              <a:solidFill>
                <a:schemeClr val="tx1"/>
              </a:solidFill>
              <a:latin typeface="Arial" pitchFamily="34" charset="0"/>
              <a:ea typeface="ＭＳ Ｐゴシック" pitchFamily="-112" charset="-128"/>
              <a:cs typeface="Arial" pitchFamily="34" charset="0"/>
            </a:endParaRPr>
          </a:p>
          <a:p>
            <a:pPr lvl="0"/>
            <a:r>
              <a:rPr lang="en-US" sz="1200" dirty="0" smtClean="0"/>
              <a:t>No, PVAAS teacher-specific reporting is aligned to those teachers providing content specific instruction of the assessed eligible content on PSSA and Keystone exams. The Standards for Literacy in History/Social Sciences, Science, and Technical Subjects are not assessed on the PSSA and/or the Keystone exams.</a:t>
            </a:r>
            <a:endParaRPr lang="en-US" sz="1100" dirty="0" smtClean="0"/>
          </a:p>
          <a:p>
            <a:pPr lvl="0"/>
            <a:r>
              <a:rPr lang="en-US" sz="1200" dirty="0" smtClean="0"/>
              <a:t>The Electives component of a teacher’s evaluation can focus on this area for other content area teachers. This is an LEA decision.</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75</a:t>
            </a:fld>
            <a:endParaRPr lang="en-US" dirty="0"/>
          </a:p>
        </p:txBody>
      </p:sp>
    </p:spTree>
    <p:extLst>
      <p:ext uri="{BB962C8B-B14F-4D97-AF65-F5344CB8AC3E}">
        <p14:creationId xmlns:p14="http://schemas.microsoft.com/office/powerpoint/2010/main" val="35302584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smtClean="0">
                <a:solidFill>
                  <a:schemeClr val="tx1"/>
                </a:solidFill>
              </a:rPr>
              <a:t>Which teachers are attributed to a student taking the PSSA reading and/or PSSA writing in middle school if the student has a teacher(s) for reading and a teacher(s) for language arts?</a:t>
            </a:r>
          </a:p>
          <a:p>
            <a:endParaRPr lang="en-US" b="1" kern="1200" dirty="0" smtClean="0">
              <a:solidFill>
                <a:schemeClr val="tx1"/>
              </a:solidFill>
            </a:endParaRPr>
          </a:p>
          <a:p>
            <a:pPr lvl="0"/>
            <a:r>
              <a:rPr lang="en-US" dirty="0" smtClean="0"/>
              <a:t>LEAs will make this determination based on their local curriculum. </a:t>
            </a:r>
          </a:p>
          <a:p>
            <a:pPr lvl="1"/>
            <a:r>
              <a:rPr lang="en-US" dirty="0" smtClean="0"/>
              <a:t>An LEA will determine which teacher(s) are providing content specific instruction of the assessed eligible content on the PSSA reading and/or PSSA writing assessments?</a:t>
            </a:r>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76</a:t>
            </a:fld>
            <a:endParaRPr lang="en-US" dirty="0"/>
          </a:p>
        </p:txBody>
      </p:sp>
    </p:spTree>
    <p:extLst>
      <p:ext uri="{BB962C8B-B14F-4D97-AF65-F5344CB8AC3E}">
        <p14:creationId xmlns:p14="http://schemas.microsoft.com/office/powerpoint/2010/main" val="9979832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In a high school, which teachers are attributed to a student taking the Keystone Literature exam if the student has a teacher(s) for reading and a teacher(s) for literature?</a:t>
            </a:r>
          </a:p>
          <a:p>
            <a:endParaRPr lang="en-US" sz="1200" b="1" kern="1200" dirty="0" smtClean="0">
              <a:solidFill>
                <a:schemeClr val="tx1"/>
              </a:solidFill>
              <a:latin typeface="Arial" pitchFamily="34" charset="0"/>
              <a:ea typeface="ＭＳ Ｐゴシック" pitchFamily="-112" charset="-128"/>
              <a:cs typeface="Arial" pitchFamily="34" charset="0"/>
            </a:endParaRPr>
          </a:p>
          <a:p>
            <a:pPr lvl="0"/>
            <a:r>
              <a:rPr lang="en-US" sz="1200" dirty="0" smtClean="0"/>
              <a:t>LEAs will make this determination based on their local curriculum. </a:t>
            </a:r>
            <a:endParaRPr lang="en-US" sz="1100" dirty="0" smtClean="0"/>
          </a:p>
          <a:p>
            <a:pPr lvl="0"/>
            <a:r>
              <a:rPr lang="en-US" sz="1200" dirty="0" smtClean="0"/>
              <a:t>An LEA will determine which teacher(s) are providing content specific instruction of the assessed eligible content on the Keystone Literature exam?</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77</a:t>
            </a:fld>
            <a:endParaRPr lang="en-US" dirty="0"/>
          </a:p>
        </p:txBody>
      </p:sp>
    </p:spTree>
    <p:extLst>
      <p:ext uri="{BB962C8B-B14F-4D97-AF65-F5344CB8AC3E}">
        <p14:creationId xmlns:p14="http://schemas.microsoft.com/office/powerpoint/2010/main" val="13407014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Demographic Variables</a:t>
            </a:r>
          </a:p>
          <a:p>
            <a:pPr lvl="1"/>
            <a:r>
              <a:rPr lang="en-US" sz="1400" dirty="0"/>
              <a:t>Economically Disadvantaged</a:t>
            </a:r>
          </a:p>
          <a:p>
            <a:pPr lvl="1"/>
            <a:r>
              <a:rPr lang="en-US" sz="1400" dirty="0"/>
              <a:t>English Language Learners</a:t>
            </a:r>
          </a:p>
          <a:p>
            <a:pPr lvl="1"/>
            <a:r>
              <a:rPr lang="en-US" sz="1400" dirty="0"/>
              <a:t>Student with IEPs</a:t>
            </a:r>
          </a:p>
          <a:p>
            <a:pPr marL="465155" lvl="1"/>
            <a:endParaRPr lang="en-US" sz="1400" dirty="0"/>
          </a:p>
          <a:p>
            <a:r>
              <a:rPr lang="en-US" sz="1400" b="1" dirty="0"/>
              <a:t>SAS EVAAS Analyses for PDE</a:t>
            </a:r>
          </a:p>
          <a:p>
            <a:pPr lvl="1"/>
            <a:r>
              <a:rPr lang="en-US" sz="1400" dirty="0"/>
              <a:t>To determine if there is a need to make any adjustments based on demographic variables</a:t>
            </a:r>
          </a:p>
          <a:p>
            <a:pPr lvl="2"/>
            <a:r>
              <a:rPr lang="en-US" sz="1400" dirty="0"/>
              <a:t>Using actual PA teacher level data</a:t>
            </a:r>
          </a:p>
          <a:p>
            <a:pPr lvl="1"/>
            <a:r>
              <a:rPr lang="en-US" sz="1400" dirty="0"/>
              <a:t>To identify and address  any unintended consequences</a:t>
            </a:r>
          </a:p>
          <a:p>
            <a:endParaRPr lang="en-US" sz="1400" dirty="0"/>
          </a:p>
        </p:txBody>
      </p:sp>
      <p:sp>
        <p:nvSpPr>
          <p:cNvPr id="4" name="Slide Number Placeholder 3"/>
          <p:cNvSpPr>
            <a:spLocks noGrp="1"/>
          </p:cNvSpPr>
          <p:nvPr>
            <p:ph type="sldNum" sz="quarter" idx="10"/>
          </p:nvPr>
        </p:nvSpPr>
        <p:spPr/>
        <p:txBody>
          <a:bodyPr/>
          <a:lstStyle/>
          <a:p>
            <a:fld id="{E9A552AF-F3E0-41A4-8374-F09BC5F16BC7}" type="slidenum">
              <a:rPr lang="en-US" smtClean="0"/>
              <a:t>78</a:t>
            </a:fld>
            <a:endParaRPr lang="en-US"/>
          </a:p>
        </p:txBody>
      </p:sp>
      <p:sp>
        <p:nvSpPr>
          <p:cNvPr id="5" name="Footer Placeholder 4"/>
          <p:cNvSpPr>
            <a:spLocks noGrp="1"/>
          </p:cNvSpPr>
          <p:nvPr>
            <p:ph type="ftr" sz="quarter" idx="11"/>
          </p:nvPr>
        </p:nvSpPr>
        <p:spPr/>
        <p:txBody>
          <a:bodyPr/>
          <a:lstStyle/>
          <a:p>
            <a:r>
              <a:rPr lang="en-US" smtClean="0"/>
              <a:t>Questions? Email pdepvaas@iu13.org</a:t>
            </a:r>
            <a:endParaRPr lang="en-US"/>
          </a:p>
        </p:txBody>
      </p:sp>
    </p:spTree>
    <p:extLst>
      <p:ext uri="{BB962C8B-B14F-4D97-AF65-F5344CB8AC3E}">
        <p14:creationId xmlns:p14="http://schemas.microsoft.com/office/powerpoint/2010/main" val="2196019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What is the rationale for using enrollment rather than attendance in PVAAS teacher specific reporting?</a:t>
            </a:r>
          </a:p>
          <a:p>
            <a:pPr lvl="0"/>
            <a:r>
              <a:rPr lang="en-US" sz="1200" dirty="0" smtClean="0"/>
              <a:t>The district, school and the individual teacher(s) each have a role in preventing and intervening with student attendance issues. </a:t>
            </a:r>
            <a:endParaRPr lang="en-US" sz="1100" dirty="0" smtClean="0"/>
          </a:p>
          <a:p>
            <a:pPr lvl="0"/>
            <a:r>
              <a:rPr lang="en-US" sz="1200" dirty="0" smtClean="0"/>
              <a:t>The School Performance Profile reflects the effectiveness of the school’s efforts to address student attendance.</a:t>
            </a:r>
            <a:endParaRPr lang="en-US" sz="1100" dirty="0" smtClean="0"/>
          </a:p>
          <a:p>
            <a:pPr lvl="0"/>
            <a:r>
              <a:rPr lang="en-US" sz="1200" dirty="0" smtClean="0"/>
              <a:t>The use of enrollment in PVAAS teacher specific reporting reflects the responsibility of individual teachers in preventing and intervening with student attendance issues.</a:t>
            </a:r>
            <a:endParaRPr lang="en-US" sz="1100" dirty="0" smtClean="0"/>
          </a:p>
          <a:p>
            <a:pPr lvl="0"/>
            <a:r>
              <a:rPr lang="en-US" sz="1200" dirty="0" smtClean="0"/>
              <a:t>Teacher specific strategies include areas such as high expectations, relevant/meaningful/engaging instruction, relationship building with students, mentoring, parent communication, and group and individual incentive programs and continuity of instruction (teacher attendance).</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79</a:t>
            </a:fld>
            <a:endParaRPr lang="en-US" dirty="0"/>
          </a:p>
        </p:txBody>
      </p:sp>
    </p:spTree>
    <p:extLst>
      <p:ext uri="{BB962C8B-B14F-4D97-AF65-F5344CB8AC3E}">
        <p14:creationId xmlns:p14="http://schemas.microsoft.com/office/powerpoint/2010/main" val="8811228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80</a:t>
            </a:fld>
            <a:endParaRPr lang="en-US" dirty="0"/>
          </a:p>
        </p:txBody>
      </p:sp>
    </p:spTree>
    <p:extLst>
      <p:ext uri="{BB962C8B-B14F-4D97-AF65-F5344CB8AC3E}">
        <p14:creationId xmlns:p14="http://schemas.microsoft.com/office/powerpoint/2010/main" val="65892805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pitchFamily="34" charset="0"/>
                <a:ea typeface="ＭＳ Ｐゴシック" pitchFamily="-112" charset="-128"/>
                <a:cs typeface="Arial" pitchFamily="34" charset="0"/>
              </a:rPr>
              <a:t>When will PVAAS teacher-specific reporting be provided?</a:t>
            </a:r>
          </a:p>
          <a:p>
            <a:endParaRPr lang="en-US" sz="1200" b="1" kern="1200" dirty="0" smtClean="0">
              <a:solidFill>
                <a:schemeClr val="tx1"/>
              </a:solidFill>
              <a:latin typeface="Arial" pitchFamily="34" charset="0"/>
              <a:ea typeface="ＭＳ Ｐゴシック" pitchFamily="-112" charset="-128"/>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A pilot of PVAAS teacher-specific reporting will be released in the fall of 2013 ONLY to teachers in the pilot LEAs who completed roster verification in spring 2013. This will allow for “opening the curtain” for teachers and administrators to view and learn about PVAAS teacher-specific reporting </a:t>
            </a:r>
            <a:r>
              <a:rPr lang="en-US" sz="1200" i="1" dirty="0" smtClean="0"/>
              <a:t>before</a:t>
            </a:r>
            <a:r>
              <a:rPr lang="en-US" sz="1200" dirty="0" smtClean="0"/>
              <a:t> it counts toward the 3-year rolling average. This pilot year of reporting will </a:t>
            </a:r>
            <a:r>
              <a:rPr lang="en-US" sz="1200" i="1" dirty="0" smtClean="0"/>
              <a:t>not</a:t>
            </a:r>
            <a:r>
              <a:rPr lang="en-US" sz="1200" dirty="0" smtClean="0"/>
              <a:t> count toward the first 3-year rolling average to be used in a teacher’s evaluation system.</a:t>
            </a:r>
            <a:endParaRPr lang="en-US" sz="110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81</a:t>
            </a:fld>
            <a:endParaRPr lang="en-US" dirty="0"/>
          </a:p>
        </p:txBody>
      </p:sp>
    </p:spTree>
    <p:extLst>
      <p:ext uri="{BB962C8B-B14F-4D97-AF65-F5344CB8AC3E}">
        <p14:creationId xmlns:p14="http://schemas.microsoft.com/office/powerpoint/2010/main" val="393356841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the process/web-based system ahead of time</a:t>
            </a:r>
            <a:br>
              <a:rPr lang="en-US" dirty="0" smtClean="0"/>
            </a:br>
            <a:endParaRPr lang="en-US" dirty="0" smtClean="0"/>
          </a:p>
          <a:p>
            <a:r>
              <a:rPr lang="en-US" dirty="0" smtClean="0"/>
              <a:t>Experience the process and the amount of time and resources used to complete it</a:t>
            </a:r>
            <a:br>
              <a:rPr lang="en-US" dirty="0" smtClean="0"/>
            </a:br>
            <a:endParaRPr lang="en-US" dirty="0" smtClean="0"/>
          </a:p>
          <a:p>
            <a:r>
              <a:rPr lang="en-US" dirty="0" smtClean="0"/>
              <a:t>Allow you to better plan for SY13-14 implementation when it starts to “count” toward the 1</a:t>
            </a:r>
            <a:r>
              <a:rPr lang="en-US" baseline="30000" dirty="0" smtClean="0"/>
              <a:t>st</a:t>
            </a:r>
            <a:r>
              <a:rPr lang="en-US" dirty="0" smtClean="0"/>
              <a:t> 3 year average</a:t>
            </a:r>
          </a:p>
          <a:p>
            <a:endParaRPr lang="en-US" dirty="0" smtClean="0"/>
          </a:p>
          <a:p>
            <a:endParaRPr lang="en-US" dirty="0" smtClean="0"/>
          </a:p>
          <a:p>
            <a:endParaRPr lang="en-US" dirty="0"/>
          </a:p>
        </p:txBody>
      </p:sp>
      <p:sp>
        <p:nvSpPr>
          <p:cNvPr id="4" name="Footer Placeholder 3"/>
          <p:cNvSpPr>
            <a:spLocks noGrp="1"/>
          </p:cNvSpPr>
          <p:nvPr>
            <p:ph type="ftr" sz="quarter" idx="10"/>
          </p:nvPr>
        </p:nvSpPr>
        <p:spPr/>
        <p:txBody>
          <a:bodyPr/>
          <a:lstStyle/>
          <a:p>
            <a:r>
              <a:rPr lang="en-US" smtClean="0"/>
              <a:t>Questions? Email pdepvaas@iu13.org</a:t>
            </a:r>
            <a:endParaRPr lang="en-US"/>
          </a:p>
        </p:txBody>
      </p:sp>
      <p:sp>
        <p:nvSpPr>
          <p:cNvPr id="5" name="Slide Number Placeholder 4"/>
          <p:cNvSpPr>
            <a:spLocks noGrp="1"/>
          </p:cNvSpPr>
          <p:nvPr>
            <p:ph type="sldNum" sz="quarter" idx="11"/>
          </p:nvPr>
        </p:nvSpPr>
        <p:spPr/>
        <p:txBody>
          <a:bodyPr/>
          <a:lstStyle/>
          <a:p>
            <a:fld id="{E9A552AF-F3E0-41A4-8374-F09BC5F16BC7}" type="slidenum">
              <a:rPr lang="en-US" smtClean="0"/>
              <a:t>82</a:t>
            </a:fld>
            <a:endParaRPr lang="en-US"/>
          </a:p>
        </p:txBody>
      </p:sp>
    </p:spTree>
    <p:extLst>
      <p:ext uri="{BB962C8B-B14F-4D97-AF65-F5344CB8AC3E}">
        <p14:creationId xmlns:p14="http://schemas.microsoft.com/office/powerpoint/2010/main" val="26124965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83</a:t>
            </a:fld>
            <a:endParaRPr lang="en-US" dirty="0"/>
          </a:p>
        </p:txBody>
      </p:sp>
    </p:spTree>
    <p:extLst>
      <p:ext uri="{BB962C8B-B14F-4D97-AF65-F5344CB8AC3E}">
        <p14:creationId xmlns:p14="http://schemas.microsoft.com/office/powerpoint/2010/main" val="83857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8</a:t>
            </a:fld>
            <a:endParaRPr lang="en-US" dirty="0"/>
          </a:p>
        </p:txBody>
      </p:sp>
    </p:spTree>
    <p:extLst>
      <p:ext uri="{BB962C8B-B14F-4D97-AF65-F5344CB8AC3E}">
        <p14:creationId xmlns:p14="http://schemas.microsoft.com/office/powerpoint/2010/main" val="1008320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9</a:t>
            </a:fld>
            <a:endParaRPr lang="en-US" dirty="0"/>
          </a:p>
        </p:txBody>
      </p:sp>
    </p:spTree>
    <p:extLst>
      <p:ext uri="{BB962C8B-B14F-4D97-AF65-F5344CB8AC3E}">
        <p14:creationId xmlns:p14="http://schemas.microsoft.com/office/powerpoint/2010/main" val="3011546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smtClean="0"/>
              <a:t>Copyright © 2010, SAS Institute Inc. All rights reserved.</a:t>
            </a:r>
            <a:endParaRPr lang="en-US" sz="1200">
              <a:latin typeface="Times New Roman" pitchFamily="18" charset="0"/>
            </a:endParaRPr>
          </a:p>
        </p:txBody>
      </p:sp>
      <p:sp>
        <p:nvSpPr>
          <p:cNvPr id="5" name="Slide Number Placeholder 4"/>
          <p:cNvSpPr>
            <a:spLocks noGrp="1"/>
          </p:cNvSpPr>
          <p:nvPr>
            <p:ph type="sldNum" sz="quarter" idx="11"/>
          </p:nvPr>
        </p:nvSpPr>
        <p:spPr/>
        <p:txBody>
          <a:bodyPr/>
          <a:lstStyle/>
          <a:p>
            <a:pPr>
              <a:defRPr/>
            </a:pPr>
            <a:fld id="{A3C69F6D-5610-422B-96A9-9DADDD610109}" type="slidenum">
              <a:rPr lang="en-US" smtClean="0"/>
              <a:pPr>
                <a:defRPr/>
              </a:pPr>
              <a:t>10</a:t>
            </a:fld>
            <a:endParaRPr lang="en-US" dirty="0"/>
          </a:p>
        </p:txBody>
      </p:sp>
    </p:spTree>
    <p:extLst>
      <p:ext uri="{BB962C8B-B14F-4D97-AF65-F5344CB8AC3E}">
        <p14:creationId xmlns:p14="http://schemas.microsoft.com/office/powerpoint/2010/main" val="2692231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hyperlink" Target="http://www.sas.com/"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hyperlink" Target="http://www.sas.com/"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hyperlink" Target="http://www.sas.com/"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Line 47"/>
          <p:cNvSpPr>
            <a:spLocks noChangeShapeType="1"/>
          </p:cNvSpPr>
          <p:nvPr/>
        </p:nvSpPr>
        <p:spPr bwMode="auto">
          <a:xfrm>
            <a:off x="1252538" y="4264025"/>
            <a:ext cx="4805362" cy="0"/>
          </a:xfrm>
          <a:prstGeom prst="line">
            <a:avLst/>
          </a:prstGeom>
          <a:noFill/>
          <a:ln w="19050">
            <a:solidFill>
              <a:schemeClr val="accent5"/>
            </a:solidFill>
            <a:round/>
            <a:headEnd/>
            <a:tailEnd/>
          </a:ln>
          <a:effectLst/>
        </p:spPr>
        <p:txBody>
          <a:bodyPr/>
          <a:lstStyle/>
          <a:p>
            <a:pPr algn="ctr">
              <a:spcBef>
                <a:spcPct val="50000"/>
              </a:spcBef>
              <a:spcAft>
                <a:spcPct val="17000"/>
              </a:spcAft>
              <a:buClr>
                <a:schemeClr val="tx1"/>
              </a:buClr>
              <a:buFont typeface="Wingdings" pitchFamily="2" charset="2"/>
              <a:buNone/>
              <a:defRPr/>
            </a:pPr>
            <a:endParaRPr lang="en-US">
              <a:ea typeface="+mn-ea"/>
            </a:endParaRPr>
          </a:p>
        </p:txBody>
      </p:sp>
      <p:sp>
        <p:nvSpPr>
          <p:cNvPr id="5" name="Rectangle 8"/>
          <p:cNvSpPr>
            <a:spLocks noChangeArrowheads="1"/>
          </p:cNvSpPr>
          <p:nvPr userDrawn="1"/>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D9D9D9"/>
                </a:solidFill>
              </a:rPr>
              <a:t/>
            </a:r>
            <a:br>
              <a:rPr lang="en-US" sz="600" b="1">
                <a:solidFill>
                  <a:srgbClr val="D9D9D9"/>
                </a:solidFill>
              </a:rPr>
            </a:br>
            <a:r>
              <a:rPr lang="en-US" sz="600" b="1">
                <a:solidFill>
                  <a:srgbClr val="D9D9D9"/>
                </a:solidFill>
              </a:rPr>
              <a:t>Copyright © 2010, SAS Institute Inc. All rights reserved.</a:t>
            </a:r>
            <a:endParaRPr lang="en-US" sz="600">
              <a:solidFill>
                <a:srgbClr val="D9D9D9"/>
              </a:solidFill>
              <a:latin typeface="Times New Roman" pitchFamily="18" charset="0"/>
            </a:endParaRPr>
          </a:p>
        </p:txBody>
      </p:sp>
      <p:sp>
        <p:nvSpPr>
          <p:cNvPr id="23596" name="Rectangle 44"/>
          <p:cNvSpPr>
            <a:spLocks noGrp="1" noChangeArrowheads="1"/>
          </p:cNvSpPr>
          <p:nvPr>
            <p:ph type="ctrTitle" sz="quarter"/>
          </p:nvPr>
        </p:nvSpPr>
        <p:spPr>
          <a:xfrm>
            <a:off x="1143000" y="3253821"/>
            <a:ext cx="4914900" cy="1027666"/>
          </a:xfrm>
        </p:spPr>
        <p:txBody>
          <a:bodyPr anchor="b">
            <a:spAutoFit/>
          </a:bodyPr>
          <a:lstStyle>
            <a:lvl1pPr>
              <a:defRPr sz="3600" b="1" i="0" spc="0">
                <a:solidFill>
                  <a:srgbClr val="0053C3"/>
                </a:solidFill>
              </a:defRPr>
            </a:lvl1pPr>
          </a:lstStyle>
          <a:p>
            <a:r>
              <a:rPr lang="en-US" dirty="0" smtClean="0"/>
              <a:t>Click to edit Master title style</a:t>
            </a:r>
            <a:endParaRPr lang="en-US" dirty="0"/>
          </a:p>
        </p:txBody>
      </p:sp>
      <p:sp>
        <p:nvSpPr>
          <p:cNvPr id="23597" name="Rectangle 45"/>
          <p:cNvSpPr>
            <a:spLocks noGrp="1" noChangeArrowheads="1"/>
          </p:cNvSpPr>
          <p:nvPr>
            <p:ph type="subTitle" sz="quarter" idx="1"/>
          </p:nvPr>
        </p:nvSpPr>
        <p:spPr>
          <a:xfrm>
            <a:off x="1152525" y="4267200"/>
            <a:ext cx="3810000" cy="328295"/>
          </a:xfrm>
        </p:spPr>
        <p:txBody>
          <a:bodyPr/>
          <a:lstStyle>
            <a:lvl1pPr marL="0" indent="0">
              <a:lnSpc>
                <a:spcPct val="95000"/>
              </a:lnSpc>
              <a:spcBef>
                <a:spcPct val="0"/>
              </a:spcBef>
              <a:spcAft>
                <a:spcPct val="0"/>
              </a:spcAft>
              <a:buFont typeface="Wingdings" pitchFamily="2" charset="2"/>
              <a:buNone/>
              <a:defRPr sz="1600" baseline="0">
                <a:solidFill>
                  <a:schemeClr val="tx1"/>
                </a:solidFill>
                <a:latin typeface="Arial Narrow" pitchFamily="34"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350061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Alternativ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6"/>
          <p:cNvSpPr>
            <a:spLocks noChangeArrowheads="1"/>
          </p:cNvSpPr>
          <p:nvPr/>
        </p:nvSpPr>
        <p:spPr bwMode="auto">
          <a:xfrm>
            <a:off x="533400" y="6553200"/>
            <a:ext cx="236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eaLnBrk="0" hangingPunct="0"/>
            <a:endParaRPr lang="en-US" sz="600">
              <a:solidFill>
                <a:srgbClr val="4A91D4"/>
              </a:solidFill>
              <a:latin typeface="Times New Roman" pitchFamily="18" charset="0"/>
            </a:endParaRPr>
          </a:p>
        </p:txBody>
      </p:sp>
      <p:sp>
        <p:nvSpPr>
          <p:cNvPr id="5" name="Line 47"/>
          <p:cNvSpPr>
            <a:spLocks noChangeShapeType="1"/>
          </p:cNvSpPr>
          <p:nvPr/>
        </p:nvSpPr>
        <p:spPr bwMode="auto">
          <a:xfrm>
            <a:off x="1252538" y="4264025"/>
            <a:ext cx="4805362"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9"/>
          <p:cNvSpPr>
            <a:spLocks noChangeArrowheads="1"/>
          </p:cNvSpPr>
          <p:nvPr/>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chemeClr val="accent2"/>
                </a:solidFill>
              </a:rPr>
              <a:t/>
            </a:r>
            <a:br>
              <a:rPr lang="en-US" sz="600" b="1">
                <a:solidFill>
                  <a:schemeClr val="accent2"/>
                </a:solidFill>
              </a:rPr>
            </a:br>
            <a:r>
              <a:rPr lang="en-US" sz="600" b="1">
                <a:solidFill>
                  <a:schemeClr val="accent2"/>
                </a:solidFill>
              </a:rPr>
              <a:t>Copyright © 2010, SAS Institute Inc. All rights reserved.</a:t>
            </a:r>
            <a:endParaRPr lang="en-US" sz="600">
              <a:solidFill>
                <a:schemeClr val="accent2"/>
              </a:solidFill>
              <a:latin typeface="Times New Roman" pitchFamily="18" charset="0"/>
            </a:endParaRPr>
          </a:p>
        </p:txBody>
      </p:sp>
      <p:sp>
        <p:nvSpPr>
          <p:cNvPr id="23596" name="Rectangle 44"/>
          <p:cNvSpPr>
            <a:spLocks noGrp="1" noChangeArrowheads="1"/>
          </p:cNvSpPr>
          <p:nvPr>
            <p:ph type="ctrTitle" sz="quarter"/>
          </p:nvPr>
        </p:nvSpPr>
        <p:spPr>
          <a:xfrm>
            <a:off x="1143000" y="3253821"/>
            <a:ext cx="4914900" cy="1027666"/>
          </a:xfrm>
        </p:spPr>
        <p:txBody>
          <a:bodyPr anchor="b">
            <a:spAutoFit/>
          </a:bodyPr>
          <a:lstStyle>
            <a:lvl1pPr>
              <a:defRPr sz="3600" b="1" i="0" spc="0">
                <a:solidFill>
                  <a:schemeClr val="bg1"/>
                </a:solidFill>
              </a:defRPr>
            </a:lvl1pPr>
          </a:lstStyle>
          <a:p>
            <a:r>
              <a:rPr lang="en-US" smtClean="0"/>
              <a:t>Click to edit Master title style</a:t>
            </a:r>
            <a:endParaRPr lang="en-US" dirty="0"/>
          </a:p>
        </p:txBody>
      </p:sp>
      <p:sp>
        <p:nvSpPr>
          <p:cNvPr id="23597" name="Rectangle 45"/>
          <p:cNvSpPr>
            <a:spLocks noGrp="1" noChangeArrowheads="1"/>
          </p:cNvSpPr>
          <p:nvPr>
            <p:ph type="subTitle" sz="quarter" idx="1"/>
          </p:nvPr>
        </p:nvSpPr>
        <p:spPr>
          <a:xfrm>
            <a:off x="1152525" y="4267200"/>
            <a:ext cx="3810000" cy="328295"/>
          </a:xfrm>
        </p:spPr>
        <p:txBody>
          <a:bodyPr/>
          <a:lstStyle>
            <a:lvl1pPr marL="0" indent="0">
              <a:lnSpc>
                <a:spcPct val="95000"/>
              </a:lnSpc>
              <a:spcBef>
                <a:spcPct val="0"/>
              </a:spcBef>
              <a:spcAft>
                <a:spcPct val="0"/>
              </a:spcAft>
              <a:buFont typeface="Wingdings" pitchFamily="2" charset="2"/>
              <a:buNone/>
              <a:defRPr sz="1600" baseline="0">
                <a:solidFill>
                  <a:schemeClr val="bg1"/>
                </a:solidFill>
                <a:latin typeface="Arial Narrow" pitchFamily="34" charset="0"/>
              </a:defRPr>
            </a:lvl1pPr>
          </a:lstStyle>
          <a:p>
            <a:r>
              <a:rPr lang="en-US" dirty="0" smtClean="0"/>
              <a:t>Click to edit Master subtitle style</a:t>
            </a:r>
            <a:endParaRPr lang="en-US" dirty="0"/>
          </a:p>
        </p:txBody>
      </p:sp>
    </p:spTree>
    <p:extLst>
      <p:ext uri="{BB962C8B-B14F-4D97-AF65-F5344CB8AC3E}">
        <p14:creationId xmlns:p14="http://schemas.microsoft.com/office/powerpoint/2010/main" val="176202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Full Coverage 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00539B"/>
                </a:solidFill>
              </a:rPr>
              <a:t/>
            </a:r>
            <a:br>
              <a:rPr lang="en-US" sz="600" b="1">
                <a:solidFill>
                  <a:srgbClr val="00539B"/>
                </a:solidFill>
              </a:rPr>
            </a:br>
            <a:r>
              <a:rPr lang="en-US" sz="600" b="1">
                <a:solidFill>
                  <a:srgbClr val="00539B"/>
                </a:solidFill>
              </a:rPr>
              <a:t>Copyright © 2010, SAS Institute Inc. All rights reserved.</a:t>
            </a:r>
            <a:endParaRPr lang="en-US" sz="600">
              <a:solidFill>
                <a:srgbClr val="00539B"/>
              </a:solidFill>
              <a:latin typeface="Times New Roman" pitchFamily="18" charset="0"/>
            </a:endParaRPr>
          </a:p>
        </p:txBody>
      </p:sp>
      <p:grpSp>
        <p:nvGrpSpPr>
          <p:cNvPr id="5" name="Group 8"/>
          <p:cNvGrpSpPr>
            <a:grpSpLocks/>
          </p:cNvGrpSpPr>
          <p:nvPr userDrawn="1"/>
        </p:nvGrpSpPr>
        <p:grpSpPr bwMode="auto">
          <a:xfrm>
            <a:off x="1314450" y="6370638"/>
            <a:ext cx="1654175" cy="168275"/>
            <a:chOff x="1195324" y="673735"/>
            <a:chExt cx="4235450" cy="428625"/>
          </a:xfrm>
        </p:grpSpPr>
        <p:sp>
          <p:nvSpPr>
            <p:cNvPr id="6" name="Freeform 22"/>
            <p:cNvSpPr>
              <a:spLocks/>
            </p:cNvSpPr>
            <p:nvPr/>
          </p:nvSpPr>
          <p:spPr bwMode="auto">
            <a:xfrm>
              <a:off x="1195324"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3"/>
            <p:cNvSpPr>
              <a:spLocks/>
            </p:cNvSpPr>
            <p:nvPr/>
          </p:nvSpPr>
          <p:spPr bwMode="auto">
            <a:xfrm>
              <a:off x="1731899" y="683260"/>
              <a:ext cx="523875" cy="409575"/>
            </a:xfrm>
            <a:custGeom>
              <a:avLst/>
              <a:gdLst>
                <a:gd name="T0" fmla="*/ 0 w 330"/>
                <a:gd name="T1" fmla="*/ 0 h 258"/>
                <a:gd name="T2" fmla="*/ 2147483647 w 330"/>
                <a:gd name="T3" fmla="*/ 0 h 258"/>
                <a:gd name="T4" fmla="*/ 2147483647 w 330"/>
                <a:gd name="T5" fmla="*/ 2147483647 h 258"/>
                <a:gd name="T6" fmla="*/ 2147483647 w 330"/>
                <a:gd name="T7" fmla="*/ 2147483647 h 258"/>
                <a:gd name="T8" fmla="*/ 2147483647 w 330"/>
                <a:gd name="T9" fmla="*/ 0 h 258"/>
                <a:gd name="T10" fmla="*/ 2147483647 w 330"/>
                <a:gd name="T11" fmla="*/ 0 h 258"/>
                <a:gd name="T12" fmla="*/ 2147483647 w 330"/>
                <a:gd name="T13" fmla="*/ 2147483647 h 258"/>
                <a:gd name="T14" fmla="*/ 2147483647 w 330"/>
                <a:gd name="T15" fmla="*/ 2147483647 h 258"/>
                <a:gd name="T16" fmla="*/ 2147483647 w 330"/>
                <a:gd name="T17" fmla="*/ 0 h 258"/>
                <a:gd name="T18" fmla="*/ 2147483647 w 330"/>
                <a:gd name="T19" fmla="*/ 0 h 258"/>
                <a:gd name="T20" fmla="*/ 2147483647 w 330"/>
                <a:gd name="T21" fmla="*/ 2147483647 h 258"/>
                <a:gd name="T22" fmla="*/ 2147483647 w 330"/>
                <a:gd name="T23" fmla="*/ 2147483647 h 258"/>
                <a:gd name="T24" fmla="*/ 2147483647 w 330"/>
                <a:gd name="T25" fmla="*/ 2147483647 h 258"/>
                <a:gd name="T26" fmla="*/ 2147483647 w 330"/>
                <a:gd name="T27" fmla="*/ 2147483647 h 258"/>
                <a:gd name="T28" fmla="*/ 2147483647 w 330"/>
                <a:gd name="T29" fmla="*/ 2147483647 h 258"/>
                <a:gd name="T30" fmla="*/ 2147483647 w 330"/>
                <a:gd name="T31" fmla="*/ 2147483647 h 258"/>
                <a:gd name="T32" fmla="*/ 0 w 330"/>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0" h="258">
                  <a:moveTo>
                    <a:pt x="0" y="0"/>
                  </a:moveTo>
                  <a:lnTo>
                    <a:pt x="66" y="0"/>
                  </a:lnTo>
                  <a:lnTo>
                    <a:pt x="96" y="184"/>
                  </a:lnTo>
                  <a:lnTo>
                    <a:pt x="98" y="184"/>
                  </a:lnTo>
                  <a:lnTo>
                    <a:pt x="130" y="0"/>
                  </a:lnTo>
                  <a:lnTo>
                    <a:pt x="200" y="0"/>
                  </a:lnTo>
                  <a:lnTo>
                    <a:pt x="234" y="184"/>
                  </a:lnTo>
                  <a:lnTo>
                    <a:pt x="236" y="184"/>
                  </a:lnTo>
                  <a:lnTo>
                    <a:pt x="266" y="0"/>
                  </a:lnTo>
                  <a:lnTo>
                    <a:pt x="330" y="0"/>
                  </a:lnTo>
                  <a:lnTo>
                    <a:pt x="274" y="258"/>
                  </a:lnTo>
                  <a:lnTo>
                    <a:pt x="200" y="258"/>
                  </a:lnTo>
                  <a:lnTo>
                    <a:pt x="166" y="76"/>
                  </a:lnTo>
                  <a:lnTo>
                    <a:pt x="164" y="76"/>
                  </a:lnTo>
                  <a:lnTo>
                    <a:pt x="132"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4"/>
            <p:cNvSpPr>
              <a:spLocks/>
            </p:cNvSpPr>
            <p:nvPr/>
          </p:nvSpPr>
          <p:spPr bwMode="auto">
            <a:xfrm>
              <a:off x="2265299"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Rectangle 25"/>
            <p:cNvSpPr>
              <a:spLocks noChangeArrowheads="1"/>
            </p:cNvSpPr>
            <p:nvPr/>
          </p:nvSpPr>
          <p:spPr bwMode="auto">
            <a:xfrm>
              <a:off x="2808224"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 name="Freeform 26"/>
            <p:cNvSpPr>
              <a:spLocks/>
            </p:cNvSpPr>
            <p:nvPr/>
          </p:nvSpPr>
          <p:spPr bwMode="auto">
            <a:xfrm>
              <a:off x="2966974" y="673735"/>
              <a:ext cx="304800" cy="428625"/>
            </a:xfrm>
            <a:custGeom>
              <a:avLst/>
              <a:gdLst>
                <a:gd name="T0" fmla="*/ 2147483647 w 192"/>
                <a:gd name="T1" fmla="*/ 2147483647 h 270"/>
                <a:gd name="T2" fmla="*/ 2147483647 w 192"/>
                <a:gd name="T3" fmla="*/ 2147483647 h 270"/>
                <a:gd name="T4" fmla="*/ 2147483647 w 192"/>
                <a:gd name="T5" fmla="*/ 2147483647 h 270"/>
                <a:gd name="T6" fmla="*/ 2147483647 w 192"/>
                <a:gd name="T7" fmla="*/ 2147483647 h 270"/>
                <a:gd name="T8" fmla="*/ 2147483647 w 192"/>
                <a:gd name="T9" fmla="*/ 2147483647 h 270"/>
                <a:gd name="T10" fmla="*/ 2147483647 w 192"/>
                <a:gd name="T11" fmla="*/ 2147483647 h 270"/>
                <a:gd name="T12" fmla="*/ 2147483647 w 192"/>
                <a:gd name="T13" fmla="*/ 2147483647 h 270"/>
                <a:gd name="T14" fmla="*/ 2147483647 w 192"/>
                <a:gd name="T15" fmla="*/ 2147483647 h 270"/>
                <a:gd name="T16" fmla="*/ 2147483647 w 192"/>
                <a:gd name="T17" fmla="*/ 2147483647 h 270"/>
                <a:gd name="T18" fmla="*/ 2147483647 w 192"/>
                <a:gd name="T19" fmla="*/ 2147483647 h 270"/>
                <a:gd name="T20" fmla="*/ 2147483647 w 192"/>
                <a:gd name="T21" fmla="*/ 2147483647 h 270"/>
                <a:gd name="T22" fmla="*/ 2147483647 w 192"/>
                <a:gd name="T23" fmla="*/ 2147483647 h 270"/>
                <a:gd name="T24" fmla="*/ 2147483647 w 192"/>
                <a:gd name="T25" fmla="*/ 2147483647 h 270"/>
                <a:gd name="T26" fmla="*/ 2147483647 w 192"/>
                <a:gd name="T27" fmla="*/ 2147483647 h 270"/>
                <a:gd name="T28" fmla="*/ 2147483647 w 192"/>
                <a:gd name="T29" fmla="*/ 2147483647 h 270"/>
                <a:gd name="T30" fmla="*/ 2147483647 w 192"/>
                <a:gd name="T31" fmla="*/ 2147483647 h 270"/>
                <a:gd name="T32" fmla="*/ 2147483647 w 192"/>
                <a:gd name="T33" fmla="*/ 2147483647 h 270"/>
                <a:gd name="T34" fmla="*/ 2147483647 w 192"/>
                <a:gd name="T35" fmla="*/ 2147483647 h 270"/>
                <a:gd name="T36" fmla="*/ 2147483647 w 192"/>
                <a:gd name="T37" fmla="*/ 2147483647 h 270"/>
                <a:gd name="T38" fmla="*/ 2147483647 w 192"/>
                <a:gd name="T39" fmla="*/ 2147483647 h 270"/>
                <a:gd name="T40" fmla="*/ 2147483647 w 192"/>
                <a:gd name="T41" fmla="*/ 2147483647 h 270"/>
                <a:gd name="T42" fmla="*/ 2147483647 w 192"/>
                <a:gd name="T43" fmla="*/ 0 h 270"/>
                <a:gd name="T44" fmla="*/ 2147483647 w 192"/>
                <a:gd name="T45" fmla="*/ 2147483647 h 270"/>
                <a:gd name="T46" fmla="*/ 2147483647 w 192"/>
                <a:gd name="T47" fmla="*/ 2147483647 h 270"/>
                <a:gd name="T48" fmla="*/ 2147483647 w 192"/>
                <a:gd name="T49" fmla="*/ 2147483647 h 270"/>
                <a:gd name="T50" fmla="*/ 2147483647 w 192"/>
                <a:gd name="T51" fmla="*/ 2147483647 h 270"/>
                <a:gd name="T52" fmla="*/ 2147483647 w 192"/>
                <a:gd name="T53" fmla="*/ 2147483647 h 270"/>
                <a:gd name="T54" fmla="*/ 2147483647 w 192"/>
                <a:gd name="T55" fmla="*/ 2147483647 h 270"/>
                <a:gd name="T56" fmla="*/ 2147483647 w 192"/>
                <a:gd name="T57" fmla="*/ 2147483647 h 270"/>
                <a:gd name="T58" fmla="*/ 2147483647 w 192"/>
                <a:gd name="T59" fmla="*/ 2147483647 h 270"/>
                <a:gd name="T60" fmla="*/ 2147483647 w 192"/>
                <a:gd name="T61" fmla="*/ 2147483647 h 270"/>
                <a:gd name="T62" fmla="*/ 2147483647 w 192"/>
                <a:gd name="T63" fmla="*/ 2147483647 h 270"/>
                <a:gd name="T64" fmla="*/ 2147483647 w 192"/>
                <a:gd name="T65" fmla="*/ 2147483647 h 270"/>
                <a:gd name="T66" fmla="*/ 2147483647 w 192"/>
                <a:gd name="T67" fmla="*/ 2147483647 h 270"/>
                <a:gd name="T68" fmla="*/ 2147483647 w 192"/>
                <a:gd name="T69" fmla="*/ 2147483647 h 270"/>
                <a:gd name="T70" fmla="*/ 2147483647 w 192"/>
                <a:gd name="T71" fmla="*/ 2147483647 h 270"/>
                <a:gd name="T72" fmla="*/ 2147483647 w 192"/>
                <a:gd name="T73" fmla="*/ 2147483647 h 270"/>
                <a:gd name="T74" fmla="*/ 2147483647 w 192"/>
                <a:gd name="T75" fmla="*/ 2147483647 h 270"/>
                <a:gd name="T76" fmla="*/ 2147483647 w 192"/>
                <a:gd name="T77" fmla="*/ 2147483647 h 270"/>
                <a:gd name="T78" fmla="*/ 2147483647 w 192"/>
                <a:gd name="T79" fmla="*/ 2147483647 h 270"/>
                <a:gd name="T80" fmla="*/ 2147483647 w 192"/>
                <a:gd name="T81" fmla="*/ 2147483647 h 270"/>
                <a:gd name="T82" fmla="*/ 2147483647 w 192"/>
                <a:gd name="T83" fmla="*/ 2147483647 h 270"/>
                <a:gd name="T84" fmla="*/ 2147483647 w 192"/>
                <a:gd name="T85" fmla="*/ 2147483647 h 270"/>
                <a:gd name="T86" fmla="*/ 2147483647 w 192"/>
                <a:gd name="T87" fmla="*/ 2147483647 h 270"/>
                <a:gd name="T88" fmla="*/ 2147483647 w 192"/>
                <a:gd name="T89" fmla="*/ 2147483647 h 270"/>
                <a:gd name="T90" fmla="*/ 2147483647 w 192"/>
                <a:gd name="T91" fmla="*/ 2147483647 h 270"/>
                <a:gd name="T92" fmla="*/ 2147483647 w 192"/>
                <a:gd name="T93" fmla="*/ 2147483647 h 270"/>
                <a:gd name="T94" fmla="*/ 2147483647 w 192"/>
                <a:gd name="T95" fmla="*/ 2147483647 h 270"/>
                <a:gd name="T96" fmla="*/ 2147483647 w 192"/>
                <a:gd name="T97" fmla="*/ 2147483647 h 270"/>
                <a:gd name="T98" fmla="*/ 2147483647 w 192"/>
                <a:gd name="T99" fmla="*/ 2147483647 h 270"/>
                <a:gd name="T100" fmla="*/ 0 w 192"/>
                <a:gd name="T101" fmla="*/ 2147483647 h 270"/>
                <a:gd name="T102" fmla="*/ 2147483647 w 192"/>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2" h="270">
                  <a:moveTo>
                    <a:pt x="60" y="180"/>
                  </a:moveTo>
                  <a:lnTo>
                    <a:pt x="60" y="188"/>
                  </a:lnTo>
                  <a:lnTo>
                    <a:pt x="60" y="196"/>
                  </a:lnTo>
                  <a:lnTo>
                    <a:pt x="62" y="204"/>
                  </a:lnTo>
                  <a:lnTo>
                    <a:pt x="66" y="210"/>
                  </a:lnTo>
                  <a:lnTo>
                    <a:pt x="68" y="216"/>
                  </a:lnTo>
                  <a:lnTo>
                    <a:pt x="74" y="220"/>
                  </a:lnTo>
                  <a:lnTo>
                    <a:pt x="80" y="222"/>
                  </a:lnTo>
                  <a:lnTo>
                    <a:pt x="86" y="224"/>
                  </a:lnTo>
                  <a:lnTo>
                    <a:pt x="94" y="226"/>
                  </a:lnTo>
                  <a:lnTo>
                    <a:pt x="108" y="224"/>
                  </a:lnTo>
                  <a:lnTo>
                    <a:pt x="114" y="222"/>
                  </a:lnTo>
                  <a:lnTo>
                    <a:pt x="118" y="218"/>
                  </a:lnTo>
                  <a:lnTo>
                    <a:pt x="122" y="214"/>
                  </a:lnTo>
                  <a:lnTo>
                    <a:pt x="126" y="208"/>
                  </a:lnTo>
                  <a:lnTo>
                    <a:pt x="128" y="202"/>
                  </a:lnTo>
                  <a:lnTo>
                    <a:pt x="128" y="194"/>
                  </a:lnTo>
                  <a:lnTo>
                    <a:pt x="126" y="184"/>
                  </a:lnTo>
                  <a:lnTo>
                    <a:pt x="120" y="176"/>
                  </a:lnTo>
                  <a:lnTo>
                    <a:pt x="114" y="170"/>
                  </a:lnTo>
                  <a:lnTo>
                    <a:pt x="104" y="166"/>
                  </a:lnTo>
                  <a:lnTo>
                    <a:pt x="58" y="148"/>
                  </a:lnTo>
                  <a:lnTo>
                    <a:pt x="44" y="144"/>
                  </a:lnTo>
                  <a:lnTo>
                    <a:pt x="34" y="138"/>
                  </a:lnTo>
                  <a:lnTo>
                    <a:pt x="24" y="130"/>
                  </a:lnTo>
                  <a:lnTo>
                    <a:pt x="16" y="122"/>
                  </a:lnTo>
                  <a:lnTo>
                    <a:pt x="10" y="112"/>
                  </a:lnTo>
                  <a:lnTo>
                    <a:pt x="6" y="102"/>
                  </a:lnTo>
                  <a:lnTo>
                    <a:pt x="4" y="90"/>
                  </a:lnTo>
                  <a:lnTo>
                    <a:pt x="2" y="78"/>
                  </a:lnTo>
                  <a:lnTo>
                    <a:pt x="4" y="62"/>
                  </a:lnTo>
                  <a:lnTo>
                    <a:pt x="8" y="48"/>
                  </a:lnTo>
                  <a:lnTo>
                    <a:pt x="14" y="34"/>
                  </a:lnTo>
                  <a:lnTo>
                    <a:pt x="24" y="22"/>
                  </a:lnTo>
                  <a:lnTo>
                    <a:pt x="38" y="12"/>
                  </a:lnTo>
                  <a:lnTo>
                    <a:pt x="54" y="6"/>
                  </a:lnTo>
                  <a:lnTo>
                    <a:pt x="74" y="2"/>
                  </a:lnTo>
                  <a:lnTo>
                    <a:pt x="98" y="0"/>
                  </a:lnTo>
                  <a:lnTo>
                    <a:pt x="118" y="0"/>
                  </a:lnTo>
                  <a:lnTo>
                    <a:pt x="136" y="4"/>
                  </a:lnTo>
                  <a:lnTo>
                    <a:pt x="152" y="10"/>
                  </a:lnTo>
                  <a:lnTo>
                    <a:pt x="164" y="18"/>
                  </a:lnTo>
                  <a:lnTo>
                    <a:pt x="174" y="30"/>
                  </a:lnTo>
                  <a:lnTo>
                    <a:pt x="180" y="42"/>
                  </a:lnTo>
                  <a:lnTo>
                    <a:pt x="184" y="56"/>
                  </a:lnTo>
                  <a:lnTo>
                    <a:pt x="186" y="72"/>
                  </a:lnTo>
                  <a:lnTo>
                    <a:pt x="186" y="84"/>
                  </a:lnTo>
                  <a:lnTo>
                    <a:pt x="126" y="84"/>
                  </a:lnTo>
                  <a:lnTo>
                    <a:pt x="124" y="66"/>
                  </a:lnTo>
                  <a:lnTo>
                    <a:pt x="122" y="60"/>
                  </a:lnTo>
                  <a:lnTo>
                    <a:pt x="120" y="54"/>
                  </a:lnTo>
                  <a:lnTo>
                    <a:pt x="116" y="50"/>
                  </a:lnTo>
                  <a:lnTo>
                    <a:pt x="110" y="48"/>
                  </a:lnTo>
                  <a:lnTo>
                    <a:pt x="104" y="46"/>
                  </a:lnTo>
                  <a:lnTo>
                    <a:pt x="96" y="44"/>
                  </a:lnTo>
                  <a:lnTo>
                    <a:pt x="84" y="46"/>
                  </a:lnTo>
                  <a:lnTo>
                    <a:pt x="76" y="52"/>
                  </a:lnTo>
                  <a:lnTo>
                    <a:pt x="72" y="56"/>
                  </a:lnTo>
                  <a:lnTo>
                    <a:pt x="68" y="60"/>
                  </a:lnTo>
                  <a:lnTo>
                    <a:pt x="66" y="66"/>
                  </a:lnTo>
                  <a:lnTo>
                    <a:pt x="66" y="72"/>
                  </a:lnTo>
                  <a:lnTo>
                    <a:pt x="68" y="82"/>
                  </a:lnTo>
                  <a:lnTo>
                    <a:pt x="72" y="90"/>
                  </a:lnTo>
                  <a:lnTo>
                    <a:pt x="80" y="96"/>
                  </a:lnTo>
                  <a:lnTo>
                    <a:pt x="94" y="102"/>
                  </a:lnTo>
                  <a:lnTo>
                    <a:pt x="134" y="116"/>
                  </a:lnTo>
                  <a:lnTo>
                    <a:pt x="148" y="122"/>
                  </a:lnTo>
                  <a:lnTo>
                    <a:pt x="160" y="128"/>
                  </a:lnTo>
                  <a:lnTo>
                    <a:pt x="170" y="136"/>
                  </a:lnTo>
                  <a:lnTo>
                    <a:pt x="178" y="144"/>
                  </a:lnTo>
                  <a:lnTo>
                    <a:pt x="184" y="152"/>
                  </a:lnTo>
                  <a:lnTo>
                    <a:pt x="188" y="164"/>
                  </a:lnTo>
                  <a:lnTo>
                    <a:pt x="190" y="176"/>
                  </a:lnTo>
                  <a:lnTo>
                    <a:pt x="192" y="190"/>
                  </a:lnTo>
                  <a:lnTo>
                    <a:pt x="190" y="208"/>
                  </a:lnTo>
                  <a:lnTo>
                    <a:pt x="184" y="226"/>
                  </a:lnTo>
                  <a:lnTo>
                    <a:pt x="176" y="240"/>
                  </a:lnTo>
                  <a:lnTo>
                    <a:pt x="164" y="250"/>
                  </a:lnTo>
                  <a:lnTo>
                    <a:pt x="150" y="260"/>
                  </a:lnTo>
                  <a:lnTo>
                    <a:pt x="134" y="266"/>
                  </a:lnTo>
                  <a:lnTo>
                    <a:pt x="116" y="270"/>
                  </a:lnTo>
                  <a:lnTo>
                    <a:pt x="96" y="270"/>
                  </a:lnTo>
                  <a:lnTo>
                    <a:pt x="70" y="270"/>
                  </a:lnTo>
                  <a:lnTo>
                    <a:pt x="50" y="264"/>
                  </a:lnTo>
                  <a:lnTo>
                    <a:pt x="32" y="258"/>
                  </a:lnTo>
                  <a:lnTo>
                    <a:pt x="20" y="248"/>
                  </a:lnTo>
                  <a:lnTo>
                    <a:pt x="12" y="236"/>
                  </a:lnTo>
                  <a:lnTo>
                    <a:pt x="6" y="222"/>
                  </a:lnTo>
                  <a:lnTo>
                    <a:pt x="2" y="206"/>
                  </a:lnTo>
                  <a:lnTo>
                    <a:pt x="0" y="188"/>
                  </a:lnTo>
                  <a:lnTo>
                    <a:pt x="0" y="180"/>
                  </a:lnTo>
                  <a:lnTo>
                    <a:pt x="60"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27"/>
            <p:cNvSpPr>
              <a:spLocks noEditPoints="1"/>
            </p:cNvSpPr>
            <p:nvPr/>
          </p:nvSpPr>
          <p:spPr bwMode="auto">
            <a:xfrm>
              <a:off x="3309874" y="673735"/>
              <a:ext cx="317500" cy="428625"/>
            </a:xfrm>
            <a:custGeom>
              <a:avLst/>
              <a:gdLst>
                <a:gd name="T0" fmla="*/ 2147483647 w 200"/>
                <a:gd name="T1" fmla="*/ 2147483647 h 270"/>
                <a:gd name="T2" fmla="*/ 2147483647 w 200"/>
                <a:gd name="T3" fmla="*/ 2147483647 h 270"/>
                <a:gd name="T4" fmla="*/ 2147483647 w 200"/>
                <a:gd name="T5" fmla="*/ 2147483647 h 270"/>
                <a:gd name="T6" fmla="*/ 2147483647 w 200"/>
                <a:gd name="T7" fmla="*/ 2147483647 h 270"/>
                <a:gd name="T8" fmla="*/ 2147483647 w 200"/>
                <a:gd name="T9" fmla="*/ 0 h 270"/>
                <a:gd name="T10" fmla="*/ 2147483647 w 200"/>
                <a:gd name="T11" fmla="*/ 0 h 270"/>
                <a:gd name="T12" fmla="*/ 2147483647 w 200"/>
                <a:gd name="T13" fmla="*/ 2147483647 h 270"/>
                <a:gd name="T14" fmla="*/ 2147483647 w 200"/>
                <a:gd name="T15" fmla="*/ 2147483647 h 270"/>
                <a:gd name="T16" fmla="*/ 2147483647 w 200"/>
                <a:gd name="T17" fmla="*/ 2147483647 h 270"/>
                <a:gd name="T18" fmla="*/ 2147483647 w 200"/>
                <a:gd name="T19" fmla="*/ 2147483647 h 270"/>
                <a:gd name="T20" fmla="*/ 2147483647 w 200"/>
                <a:gd name="T21" fmla="*/ 2147483647 h 270"/>
                <a:gd name="T22" fmla="*/ 2147483647 w 200"/>
                <a:gd name="T23" fmla="*/ 2147483647 h 270"/>
                <a:gd name="T24" fmla="*/ 2147483647 w 200"/>
                <a:gd name="T25" fmla="*/ 2147483647 h 270"/>
                <a:gd name="T26" fmla="*/ 2147483647 w 200"/>
                <a:gd name="T27" fmla="*/ 2147483647 h 270"/>
                <a:gd name="T28" fmla="*/ 2147483647 w 200"/>
                <a:gd name="T29" fmla="*/ 2147483647 h 270"/>
                <a:gd name="T30" fmla="*/ 2147483647 w 200"/>
                <a:gd name="T31" fmla="*/ 2147483647 h 270"/>
                <a:gd name="T32" fmla="*/ 2147483647 w 200"/>
                <a:gd name="T33" fmla="*/ 2147483647 h 270"/>
                <a:gd name="T34" fmla="*/ 2147483647 w 200"/>
                <a:gd name="T35" fmla="*/ 2147483647 h 270"/>
                <a:gd name="T36" fmla="*/ 2147483647 w 200"/>
                <a:gd name="T37" fmla="*/ 2147483647 h 270"/>
                <a:gd name="T38" fmla="*/ 2147483647 w 200"/>
                <a:gd name="T39" fmla="*/ 2147483647 h 270"/>
                <a:gd name="T40" fmla="*/ 2147483647 w 200"/>
                <a:gd name="T41" fmla="*/ 2147483647 h 270"/>
                <a:gd name="T42" fmla="*/ 2147483647 w 200"/>
                <a:gd name="T43" fmla="*/ 2147483647 h 270"/>
                <a:gd name="T44" fmla="*/ 0 w 200"/>
                <a:gd name="T45" fmla="*/ 2147483647 h 270"/>
                <a:gd name="T46" fmla="*/ 0 w 200"/>
                <a:gd name="T47" fmla="*/ 2147483647 h 270"/>
                <a:gd name="T48" fmla="*/ 2147483647 w 200"/>
                <a:gd name="T49" fmla="*/ 2147483647 h 270"/>
                <a:gd name="T50" fmla="*/ 2147483647 w 200"/>
                <a:gd name="T51" fmla="*/ 2147483647 h 270"/>
                <a:gd name="T52" fmla="*/ 2147483647 w 200"/>
                <a:gd name="T53" fmla="*/ 2147483647 h 270"/>
                <a:gd name="T54" fmla="*/ 2147483647 w 200"/>
                <a:gd name="T55" fmla="*/ 2147483647 h 270"/>
                <a:gd name="T56" fmla="*/ 2147483647 w 200"/>
                <a:gd name="T57" fmla="*/ 2147483647 h 270"/>
                <a:gd name="T58" fmla="*/ 2147483647 w 200"/>
                <a:gd name="T59" fmla="*/ 2147483647 h 270"/>
                <a:gd name="T60" fmla="*/ 2147483647 w 200"/>
                <a:gd name="T61" fmla="*/ 2147483647 h 270"/>
                <a:gd name="T62" fmla="*/ 2147483647 w 200"/>
                <a:gd name="T63" fmla="*/ 2147483647 h 270"/>
                <a:gd name="T64" fmla="*/ 2147483647 w 200"/>
                <a:gd name="T65" fmla="*/ 2147483647 h 270"/>
                <a:gd name="T66" fmla="*/ 2147483647 w 200"/>
                <a:gd name="T67" fmla="*/ 2147483647 h 270"/>
                <a:gd name="T68" fmla="*/ 2147483647 w 200"/>
                <a:gd name="T69" fmla="*/ 2147483647 h 270"/>
                <a:gd name="T70" fmla="*/ 2147483647 w 200"/>
                <a:gd name="T71" fmla="*/ 2147483647 h 270"/>
                <a:gd name="T72" fmla="*/ 2147483647 w 200"/>
                <a:gd name="T73" fmla="*/ 2147483647 h 270"/>
                <a:gd name="T74" fmla="*/ 2147483647 w 200"/>
                <a:gd name="T75" fmla="*/ 2147483647 h 270"/>
                <a:gd name="T76" fmla="*/ 2147483647 w 200"/>
                <a:gd name="T77" fmla="*/ 2147483647 h 270"/>
                <a:gd name="T78" fmla="*/ 2147483647 w 200"/>
                <a:gd name="T79" fmla="*/ 2147483647 h 270"/>
                <a:gd name="T80" fmla="*/ 2147483647 w 200"/>
                <a:gd name="T81" fmla="*/ 2147483647 h 270"/>
                <a:gd name="T82" fmla="*/ 2147483647 w 200"/>
                <a:gd name="T83" fmla="*/ 2147483647 h 270"/>
                <a:gd name="T84" fmla="*/ 2147483647 w 200"/>
                <a:gd name="T85" fmla="*/ 2147483647 h 270"/>
                <a:gd name="T86" fmla="*/ 2147483647 w 200"/>
                <a:gd name="T87" fmla="*/ 2147483647 h 270"/>
                <a:gd name="T88" fmla="*/ 2147483647 w 200"/>
                <a:gd name="T89" fmla="*/ 2147483647 h 270"/>
                <a:gd name="T90" fmla="*/ 2147483647 w 200"/>
                <a:gd name="T91" fmla="*/ 2147483647 h 270"/>
                <a:gd name="T92" fmla="*/ 2147483647 w 200"/>
                <a:gd name="T93" fmla="*/ 2147483647 h 270"/>
                <a:gd name="T94" fmla="*/ 2147483647 w 200"/>
                <a:gd name="T95" fmla="*/ 2147483647 h 270"/>
                <a:gd name="T96" fmla="*/ 2147483647 w 200"/>
                <a:gd name="T97" fmla="*/ 2147483647 h 270"/>
                <a:gd name="T98" fmla="*/ 2147483647 w 200"/>
                <a:gd name="T99" fmla="*/ 2147483647 h 270"/>
                <a:gd name="T100" fmla="*/ 2147483647 w 200"/>
                <a:gd name="T101" fmla="*/ 2147483647 h 270"/>
                <a:gd name="T102" fmla="*/ 2147483647 w 200"/>
                <a:gd name="T103" fmla="*/ 2147483647 h 270"/>
                <a:gd name="T104" fmla="*/ 2147483647 w 200"/>
                <a:gd name="T105" fmla="*/ 2147483647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00" h="270">
                  <a:moveTo>
                    <a:pt x="8" y="86"/>
                  </a:moveTo>
                  <a:lnTo>
                    <a:pt x="8" y="80"/>
                  </a:lnTo>
                  <a:lnTo>
                    <a:pt x="10" y="58"/>
                  </a:lnTo>
                  <a:lnTo>
                    <a:pt x="14" y="42"/>
                  </a:lnTo>
                  <a:lnTo>
                    <a:pt x="24" y="28"/>
                  </a:lnTo>
                  <a:lnTo>
                    <a:pt x="34" y="18"/>
                  </a:lnTo>
                  <a:lnTo>
                    <a:pt x="48" y="10"/>
                  </a:lnTo>
                  <a:lnTo>
                    <a:pt x="64" y="4"/>
                  </a:lnTo>
                  <a:lnTo>
                    <a:pt x="80" y="0"/>
                  </a:lnTo>
                  <a:lnTo>
                    <a:pt x="98" y="0"/>
                  </a:lnTo>
                  <a:lnTo>
                    <a:pt x="124" y="2"/>
                  </a:lnTo>
                  <a:lnTo>
                    <a:pt x="146" y="6"/>
                  </a:lnTo>
                  <a:lnTo>
                    <a:pt x="162" y="12"/>
                  </a:lnTo>
                  <a:lnTo>
                    <a:pt x="174" y="22"/>
                  </a:lnTo>
                  <a:lnTo>
                    <a:pt x="182" y="34"/>
                  </a:lnTo>
                  <a:lnTo>
                    <a:pt x="188" y="46"/>
                  </a:lnTo>
                  <a:lnTo>
                    <a:pt x="190" y="62"/>
                  </a:lnTo>
                  <a:lnTo>
                    <a:pt x="192" y="78"/>
                  </a:lnTo>
                  <a:lnTo>
                    <a:pt x="192" y="214"/>
                  </a:lnTo>
                  <a:lnTo>
                    <a:pt x="194" y="242"/>
                  </a:lnTo>
                  <a:lnTo>
                    <a:pt x="196" y="254"/>
                  </a:lnTo>
                  <a:lnTo>
                    <a:pt x="200" y="264"/>
                  </a:lnTo>
                  <a:lnTo>
                    <a:pt x="136" y="264"/>
                  </a:lnTo>
                  <a:lnTo>
                    <a:pt x="132" y="250"/>
                  </a:lnTo>
                  <a:lnTo>
                    <a:pt x="128" y="238"/>
                  </a:lnTo>
                  <a:lnTo>
                    <a:pt x="122" y="246"/>
                  </a:lnTo>
                  <a:lnTo>
                    <a:pt x="116" y="254"/>
                  </a:lnTo>
                  <a:lnTo>
                    <a:pt x="108" y="260"/>
                  </a:lnTo>
                  <a:lnTo>
                    <a:pt x="100" y="264"/>
                  </a:lnTo>
                  <a:lnTo>
                    <a:pt x="92" y="268"/>
                  </a:lnTo>
                  <a:lnTo>
                    <a:pt x="84" y="270"/>
                  </a:lnTo>
                  <a:lnTo>
                    <a:pt x="62" y="270"/>
                  </a:lnTo>
                  <a:lnTo>
                    <a:pt x="46" y="268"/>
                  </a:lnTo>
                  <a:lnTo>
                    <a:pt x="32" y="264"/>
                  </a:lnTo>
                  <a:lnTo>
                    <a:pt x="22" y="256"/>
                  </a:lnTo>
                  <a:lnTo>
                    <a:pt x="14" y="246"/>
                  </a:lnTo>
                  <a:lnTo>
                    <a:pt x="8" y="236"/>
                  </a:lnTo>
                  <a:lnTo>
                    <a:pt x="2" y="222"/>
                  </a:lnTo>
                  <a:lnTo>
                    <a:pt x="0" y="210"/>
                  </a:lnTo>
                  <a:lnTo>
                    <a:pt x="0" y="196"/>
                  </a:lnTo>
                  <a:lnTo>
                    <a:pt x="0" y="180"/>
                  </a:lnTo>
                  <a:lnTo>
                    <a:pt x="4" y="166"/>
                  </a:lnTo>
                  <a:lnTo>
                    <a:pt x="8" y="154"/>
                  </a:lnTo>
                  <a:lnTo>
                    <a:pt x="16" y="144"/>
                  </a:lnTo>
                  <a:lnTo>
                    <a:pt x="24" y="134"/>
                  </a:lnTo>
                  <a:lnTo>
                    <a:pt x="36" y="128"/>
                  </a:lnTo>
                  <a:lnTo>
                    <a:pt x="48" y="122"/>
                  </a:lnTo>
                  <a:lnTo>
                    <a:pt x="64" y="116"/>
                  </a:lnTo>
                  <a:lnTo>
                    <a:pt x="102" y="106"/>
                  </a:lnTo>
                  <a:lnTo>
                    <a:pt x="114" y="102"/>
                  </a:lnTo>
                  <a:lnTo>
                    <a:pt x="122" y="96"/>
                  </a:lnTo>
                  <a:lnTo>
                    <a:pt x="128" y="88"/>
                  </a:lnTo>
                  <a:lnTo>
                    <a:pt x="128" y="76"/>
                  </a:lnTo>
                  <a:lnTo>
                    <a:pt x="126" y="62"/>
                  </a:lnTo>
                  <a:lnTo>
                    <a:pt x="124" y="58"/>
                  </a:lnTo>
                  <a:lnTo>
                    <a:pt x="122" y="54"/>
                  </a:lnTo>
                  <a:lnTo>
                    <a:pt x="118" y="50"/>
                  </a:lnTo>
                  <a:lnTo>
                    <a:pt x="112" y="46"/>
                  </a:lnTo>
                  <a:lnTo>
                    <a:pt x="106" y="46"/>
                  </a:lnTo>
                  <a:lnTo>
                    <a:pt x="98" y="44"/>
                  </a:lnTo>
                  <a:lnTo>
                    <a:pt x="90" y="46"/>
                  </a:lnTo>
                  <a:lnTo>
                    <a:pt x="84" y="48"/>
                  </a:lnTo>
                  <a:lnTo>
                    <a:pt x="80" y="50"/>
                  </a:lnTo>
                  <a:lnTo>
                    <a:pt x="74" y="54"/>
                  </a:lnTo>
                  <a:lnTo>
                    <a:pt x="72" y="58"/>
                  </a:lnTo>
                  <a:lnTo>
                    <a:pt x="70" y="64"/>
                  </a:lnTo>
                  <a:lnTo>
                    <a:pt x="68" y="78"/>
                  </a:lnTo>
                  <a:lnTo>
                    <a:pt x="68" y="86"/>
                  </a:lnTo>
                  <a:lnTo>
                    <a:pt x="8" y="86"/>
                  </a:lnTo>
                  <a:close/>
                  <a:moveTo>
                    <a:pt x="128" y="136"/>
                  </a:moveTo>
                  <a:lnTo>
                    <a:pt x="128" y="136"/>
                  </a:lnTo>
                  <a:lnTo>
                    <a:pt x="114" y="144"/>
                  </a:lnTo>
                  <a:lnTo>
                    <a:pt x="100" y="148"/>
                  </a:lnTo>
                  <a:lnTo>
                    <a:pt x="84" y="154"/>
                  </a:lnTo>
                  <a:lnTo>
                    <a:pt x="76" y="158"/>
                  </a:lnTo>
                  <a:lnTo>
                    <a:pt x="72" y="162"/>
                  </a:lnTo>
                  <a:lnTo>
                    <a:pt x="68" y="168"/>
                  </a:lnTo>
                  <a:lnTo>
                    <a:pt x="64" y="174"/>
                  </a:lnTo>
                  <a:lnTo>
                    <a:pt x="62" y="190"/>
                  </a:lnTo>
                  <a:lnTo>
                    <a:pt x="64" y="204"/>
                  </a:lnTo>
                  <a:lnTo>
                    <a:pt x="68" y="214"/>
                  </a:lnTo>
                  <a:lnTo>
                    <a:pt x="72" y="220"/>
                  </a:lnTo>
                  <a:lnTo>
                    <a:pt x="76" y="222"/>
                  </a:lnTo>
                  <a:lnTo>
                    <a:pt x="82" y="224"/>
                  </a:lnTo>
                  <a:lnTo>
                    <a:pt x="88" y="226"/>
                  </a:lnTo>
                  <a:lnTo>
                    <a:pt x="102" y="224"/>
                  </a:lnTo>
                  <a:lnTo>
                    <a:pt x="108" y="220"/>
                  </a:lnTo>
                  <a:lnTo>
                    <a:pt x="114" y="216"/>
                  </a:lnTo>
                  <a:lnTo>
                    <a:pt x="120" y="210"/>
                  </a:lnTo>
                  <a:lnTo>
                    <a:pt x="124" y="204"/>
                  </a:lnTo>
                  <a:lnTo>
                    <a:pt x="128" y="196"/>
                  </a:lnTo>
                  <a:lnTo>
                    <a:pt x="128" y="186"/>
                  </a:lnTo>
                  <a:lnTo>
                    <a:pt x="128" y="1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28"/>
            <p:cNvSpPr>
              <a:spLocks/>
            </p:cNvSpPr>
            <p:nvPr/>
          </p:nvSpPr>
          <p:spPr bwMode="auto">
            <a:xfrm>
              <a:off x="3671824" y="673735"/>
              <a:ext cx="301625" cy="428625"/>
            </a:xfrm>
            <a:custGeom>
              <a:avLst/>
              <a:gdLst>
                <a:gd name="T0" fmla="*/ 2147483647 w 190"/>
                <a:gd name="T1" fmla="*/ 2147483647 h 270"/>
                <a:gd name="T2" fmla="*/ 2147483647 w 190"/>
                <a:gd name="T3" fmla="*/ 2147483647 h 270"/>
                <a:gd name="T4" fmla="*/ 2147483647 w 190"/>
                <a:gd name="T5" fmla="*/ 2147483647 h 270"/>
                <a:gd name="T6" fmla="*/ 2147483647 w 190"/>
                <a:gd name="T7" fmla="*/ 2147483647 h 270"/>
                <a:gd name="T8" fmla="*/ 2147483647 w 190"/>
                <a:gd name="T9" fmla="*/ 2147483647 h 270"/>
                <a:gd name="T10" fmla="*/ 2147483647 w 190"/>
                <a:gd name="T11" fmla="*/ 2147483647 h 270"/>
                <a:gd name="T12" fmla="*/ 2147483647 w 190"/>
                <a:gd name="T13" fmla="*/ 2147483647 h 270"/>
                <a:gd name="T14" fmla="*/ 2147483647 w 190"/>
                <a:gd name="T15" fmla="*/ 2147483647 h 270"/>
                <a:gd name="T16" fmla="*/ 2147483647 w 190"/>
                <a:gd name="T17" fmla="*/ 2147483647 h 270"/>
                <a:gd name="T18" fmla="*/ 2147483647 w 190"/>
                <a:gd name="T19" fmla="*/ 2147483647 h 270"/>
                <a:gd name="T20" fmla="*/ 2147483647 w 190"/>
                <a:gd name="T21" fmla="*/ 2147483647 h 270"/>
                <a:gd name="T22" fmla="*/ 2147483647 w 190"/>
                <a:gd name="T23" fmla="*/ 2147483647 h 270"/>
                <a:gd name="T24" fmla="*/ 2147483647 w 190"/>
                <a:gd name="T25" fmla="*/ 2147483647 h 270"/>
                <a:gd name="T26" fmla="*/ 2147483647 w 190"/>
                <a:gd name="T27" fmla="*/ 2147483647 h 270"/>
                <a:gd name="T28" fmla="*/ 2147483647 w 190"/>
                <a:gd name="T29" fmla="*/ 2147483647 h 270"/>
                <a:gd name="T30" fmla="*/ 2147483647 w 190"/>
                <a:gd name="T31" fmla="*/ 2147483647 h 270"/>
                <a:gd name="T32" fmla="*/ 2147483647 w 190"/>
                <a:gd name="T33" fmla="*/ 2147483647 h 270"/>
                <a:gd name="T34" fmla="*/ 2147483647 w 190"/>
                <a:gd name="T35" fmla="*/ 2147483647 h 270"/>
                <a:gd name="T36" fmla="*/ 2147483647 w 190"/>
                <a:gd name="T37" fmla="*/ 2147483647 h 270"/>
                <a:gd name="T38" fmla="*/ 2147483647 w 190"/>
                <a:gd name="T39" fmla="*/ 2147483647 h 270"/>
                <a:gd name="T40" fmla="*/ 2147483647 w 190"/>
                <a:gd name="T41" fmla="*/ 2147483647 h 270"/>
                <a:gd name="T42" fmla="*/ 2147483647 w 190"/>
                <a:gd name="T43" fmla="*/ 0 h 270"/>
                <a:gd name="T44" fmla="*/ 2147483647 w 190"/>
                <a:gd name="T45" fmla="*/ 2147483647 h 270"/>
                <a:gd name="T46" fmla="*/ 2147483647 w 190"/>
                <a:gd name="T47" fmla="*/ 2147483647 h 270"/>
                <a:gd name="T48" fmla="*/ 2147483647 w 190"/>
                <a:gd name="T49" fmla="*/ 2147483647 h 270"/>
                <a:gd name="T50" fmla="*/ 2147483647 w 190"/>
                <a:gd name="T51" fmla="*/ 2147483647 h 270"/>
                <a:gd name="T52" fmla="*/ 2147483647 w 190"/>
                <a:gd name="T53" fmla="*/ 2147483647 h 270"/>
                <a:gd name="T54" fmla="*/ 2147483647 w 190"/>
                <a:gd name="T55" fmla="*/ 2147483647 h 270"/>
                <a:gd name="T56" fmla="*/ 2147483647 w 190"/>
                <a:gd name="T57" fmla="*/ 2147483647 h 270"/>
                <a:gd name="T58" fmla="*/ 2147483647 w 190"/>
                <a:gd name="T59" fmla="*/ 2147483647 h 270"/>
                <a:gd name="T60" fmla="*/ 2147483647 w 190"/>
                <a:gd name="T61" fmla="*/ 2147483647 h 270"/>
                <a:gd name="T62" fmla="*/ 2147483647 w 190"/>
                <a:gd name="T63" fmla="*/ 2147483647 h 270"/>
                <a:gd name="T64" fmla="*/ 2147483647 w 190"/>
                <a:gd name="T65" fmla="*/ 2147483647 h 270"/>
                <a:gd name="T66" fmla="*/ 2147483647 w 190"/>
                <a:gd name="T67" fmla="*/ 2147483647 h 270"/>
                <a:gd name="T68" fmla="*/ 2147483647 w 190"/>
                <a:gd name="T69" fmla="*/ 2147483647 h 270"/>
                <a:gd name="T70" fmla="*/ 2147483647 w 190"/>
                <a:gd name="T71" fmla="*/ 2147483647 h 270"/>
                <a:gd name="T72" fmla="*/ 2147483647 w 190"/>
                <a:gd name="T73" fmla="*/ 2147483647 h 270"/>
                <a:gd name="T74" fmla="*/ 2147483647 w 190"/>
                <a:gd name="T75" fmla="*/ 2147483647 h 270"/>
                <a:gd name="T76" fmla="*/ 2147483647 w 190"/>
                <a:gd name="T77" fmla="*/ 2147483647 h 270"/>
                <a:gd name="T78" fmla="*/ 2147483647 w 190"/>
                <a:gd name="T79" fmla="*/ 2147483647 h 270"/>
                <a:gd name="T80" fmla="*/ 2147483647 w 190"/>
                <a:gd name="T81" fmla="*/ 2147483647 h 270"/>
                <a:gd name="T82" fmla="*/ 2147483647 w 190"/>
                <a:gd name="T83" fmla="*/ 2147483647 h 270"/>
                <a:gd name="T84" fmla="*/ 2147483647 w 190"/>
                <a:gd name="T85" fmla="*/ 2147483647 h 270"/>
                <a:gd name="T86" fmla="*/ 2147483647 w 190"/>
                <a:gd name="T87" fmla="*/ 2147483647 h 270"/>
                <a:gd name="T88" fmla="*/ 2147483647 w 190"/>
                <a:gd name="T89" fmla="*/ 2147483647 h 270"/>
                <a:gd name="T90" fmla="*/ 2147483647 w 190"/>
                <a:gd name="T91" fmla="*/ 2147483647 h 270"/>
                <a:gd name="T92" fmla="*/ 2147483647 w 190"/>
                <a:gd name="T93" fmla="*/ 2147483647 h 270"/>
                <a:gd name="T94" fmla="*/ 2147483647 w 190"/>
                <a:gd name="T95" fmla="*/ 2147483647 h 270"/>
                <a:gd name="T96" fmla="*/ 2147483647 w 190"/>
                <a:gd name="T97" fmla="*/ 2147483647 h 270"/>
                <a:gd name="T98" fmla="*/ 2147483647 w 190"/>
                <a:gd name="T99" fmla="*/ 2147483647 h 270"/>
                <a:gd name="T100" fmla="*/ 0 w 190"/>
                <a:gd name="T101" fmla="*/ 2147483647 h 270"/>
                <a:gd name="T102" fmla="*/ 2147483647 w 190"/>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0" h="270">
                  <a:moveTo>
                    <a:pt x="58" y="180"/>
                  </a:moveTo>
                  <a:lnTo>
                    <a:pt x="58" y="188"/>
                  </a:lnTo>
                  <a:lnTo>
                    <a:pt x="60" y="196"/>
                  </a:lnTo>
                  <a:lnTo>
                    <a:pt x="62" y="204"/>
                  </a:lnTo>
                  <a:lnTo>
                    <a:pt x="64" y="210"/>
                  </a:lnTo>
                  <a:lnTo>
                    <a:pt x="68" y="216"/>
                  </a:lnTo>
                  <a:lnTo>
                    <a:pt x="72" y="220"/>
                  </a:lnTo>
                  <a:lnTo>
                    <a:pt x="78" y="222"/>
                  </a:lnTo>
                  <a:lnTo>
                    <a:pt x="86" y="224"/>
                  </a:lnTo>
                  <a:lnTo>
                    <a:pt x="94" y="226"/>
                  </a:lnTo>
                  <a:lnTo>
                    <a:pt x="108" y="224"/>
                  </a:lnTo>
                  <a:lnTo>
                    <a:pt x="112" y="222"/>
                  </a:lnTo>
                  <a:lnTo>
                    <a:pt x="118" y="218"/>
                  </a:lnTo>
                  <a:lnTo>
                    <a:pt x="122" y="214"/>
                  </a:lnTo>
                  <a:lnTo>
                    <a:pt x="124" y="208"/>
                  </a:lnTo>
                  <a:lnTo>
                    <a:pt x="126" y="202"/>
                  </a:lnTo>
                  <a:lnTo>
                    <a:pt x="126" y="194"/>
                  </a:lnTo>
                  <a:lnTo>
                    <a:pt x="124" y="184"/>
                  </a:lnTo>
                  <a:lnTo>
                    <a:pt x="120" y="176"/>
                  </a:lnTo>
                  <a:lnTo>
                    <a:pt x="112" y="170"/>
                  </a:lnTo>
                  <a:lnTo>
                    <a:pt x="102" y="166"/>
                  </a:lnTo>
                  <a:lnTo>
                    <a:pt x="56" y="148"/>
                  </a:lnTo>
                  <a:lnTo>
                    <a:pt x="44" y="144"/>
                  </a:lnTo>
                  <a:lnTo>
                    <a:pt x="32" y="138"/>
                  </a:lnTo>
                  <a:lnTo>
                    <a:pt x="24" y="130"/>
                  </a:lnTo>
                  <a:lnTo>
                    <a:pt x="16" y="122"/>
                  </a:lnTo>
                  <a:lnTo>
                    <a:pt x="10" y="112"/>
                  </a:lnTo>
                  <a:lnTo>
                    <a:pt x="4" y="102"/>
                  </a:lnTo>
                  <a:lnTo>
                    <a:pt x="2" y="90"/>
                  </a:lnTo>
                  <a:lnTo>
                    <a:pt x="2" y="78"/>
                  </a:lnTo>
                  <a:lnTo>
                    <a:pt x="2" y="62"/>
                  </a:lnTo>
                  <a:lnTo>
                    <a:pt x="6" y="48"/>
                  </a:lnTo>
                  <a:lnTo>
                    <a:pt x="14" y="34"/>
                  </a:lnTo>
                  <a:lnTo>
                    <a:pt x="24" y="22"/>
                  </a:lnTo>
                  <a:lnTo>
                    <a:pt x="36" y="12"/>
                  </a:lnTo>
                  <a:lnTo>
                    <a:pt x="52" y="6"/>
                  </a:lnTo>
                  <a:lnTo>
                    <a:pt x="72" y="2"/>
                  </a:lnTo>
                  <a:lnTo>
                    <a:pt x="96" y="0"/>
                  </a:lnTo>
                  <a:lnTo>
                    <a:pt x="118" y="0"/>
                  </a:lnTo>
                  <a:lnTo>
                    <a:pt x="136" y="4"/>
                  </a:lnTo>
                  <a:lnTo>
                    <a:pt x="150" y="10"/>
                  </a:lnTo>
                  <a:lnTo>
                    <a:pt x="162" y="18"/>
                  </a:lnTo>
                  <a:lnTo>
                    <a:pt x="172" y="30"/>
                  </a:lnTo>
                  <a:lnTo>
                    <a:pt x="178" y="42"/>
                  </a:lnTo>
                  <a:lnTo>
                    <a:pt x="182" y="56"/>
                  </a:lnTo>
                  <a:lnTo>
                    <a:pt x="184" y="72"/>
                  </a:lnTo>
                  <a:lnTo>
                    <a:pt x="184" y="84"/>
                  </a:lnTo>
                  <a:lnTo>
                    <a:pt x="124" y="84"/>
                  </a:lnTo>
                  <a:lnTo>
                    <a:pt x="124" y="66"/>
                  </a:lnTo>
                  <a:lnTo>
                    <a:pt x="122" y="60"/>
                  </a:lnTo>
                  <a:lnTo>
                    <a:pt x="118" y="54"/>
                  </a:lnTo>
                  <a:lnTo>
                    <a:pt x="114" y="50"/>
                  </a:lnTo>
                  <a:lnTo>
                    <a:pt x="110" y="48"/>
                  </a:lnTo>
                  <a:lnTo>
                    <a:pt x="104" y="46"/>
                  </a:lnTo>
                  <a:lnTo>
                    <a:pt x="96" y="44"/>
                  </a:lnTo>
                  <a:lnTo>
                    <a:pt x="84" y="46"/>
                  </a:lnTo>
                  <a:lnTo>
                    <a:pt x="74" y="52"/>
                  </a:lnTo>
                  <a:lnTo>
                    <a:pt x="70" y="56"/>
                  </a:lnTo>
                  <a:lnTo>
                    <a:pt x="68" y="60"/>
                  </a:lnTo>
                  <a:lnTo>
                    <a:pt x="66" y="66"/>
                  </a:lnTo>
                  <a:lnTo>
                    <a:pt x="64" y="72"/>
                  </a:lnTo>
                  <a:lnTo>
                    <a:pt x="66" y="82"/>
                  </a:lnTo>
                  <a:lnTo>
                    <a:pt x="70" y="90"/>
                  </a:lnTo>
                  <a:lnTo>
                    <a:pt x="80" y="96"/>
                  </a:lnTo>
                  <a:lnTo>
                    <a:pt x="94" y="102"/>
                  </a:lnTo>
                  <a:lnTo>
                    <a:pt x="134" y="116"/>
                  </a:lnTo>
                  <a:lnTo>
                    <a:pt x="148" y="122"/>
                  </a:lnTo>
                  <a:lnTo>
                    <a:pt x="160" y="128"/>
                  </a:lnTo>
                  <a:lnTo>
                    <a:pt x="170" y="136"/>
                  </a:lnTo>
                  <a:lnTo>
                    <a:pt x="178" y="144"/>
                  </a:lnTo>
                  <a:lnTo>
                    <a:pt x="182" y="152"/>
                  </a:lnTo>
                  <a:lnTo>
                    <a:pt x="186" y="164"/>
                  </a:lnTo>
                  <a:lnTo>
                    <a:pt x="190" y="176"/>
                  </a:lnTo>
                  <a:lnTo>
                    <a:pt x="190" y="190"/>
                  </a:lnTo>
                  <a:lnTo>
                    <a:pt x="188" y="208"/>
                  </a:lnTo>
                  <a:lnTo>
                    <a:pt x="182" y="226"/>
                  </a:lnTo>
                  <a:lnTo>
                    <a:pt x="174" y="240"/>
                  </a:lnTo>
                  <a:lnTo>
                    <a:pt x="162" y="250"/>
                  </a:lnTo>
                  <a:lnTo>
                    <a:pt x="148" y="260"/>
                  </a:lnTo>
                  <a:lnTo>
                    <a:pt x="132" y="266"/>
                  </a:lnTo>
                  <a:lnTo>
                    <a:pt x="114" y="270"/>
                  </a:lnTo>
                  <a:lnTo>
                    <a:pt x="94" y="270"/>
                  </a:lnTo>
                  <a:lnTo>
                    <a:pt x="68" y="270"/>
                  </a:lnTo>
                  <a:lnTo>
                    <a:pt x="48" y="264"/>
                  </a:lnTo>
                  <a:lnTo>
                    <a:pt x="32" y="258"/>
                  </a:lnTo>
                  <a:lnTo>
                    <a:pt x="20" y="248"/>
                  </a:lnTo>
                  <a:lnTo>
                    <a:pt x="10" y="236"/>
                  </a:lnTo>
                  <a:lnTo>
                    <a:pt x="4" y="222"/>
                  </a:lnTo>
                  <a:lnTo>
                    <a:pt x="0" y="206"/>
                  </a:lnTo>
                  <a:lnTo>
                    <a:pt x="0" y="188"/>
                  </a:lnTo>
                  <a:lnTo>
                    <a:pt x="0" y="180"/>
                  </a:lnTo>
                  <a:lnTo>
                    <a:pt x="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Rectangle 29"/>
            <p:cNvSpPr>
              <a:spLocks noChangeArrowheads="1"/>
            </p:cNvSpPr>
            <p:nvPr/>
          </p:nvSpPr>
          <p:spPr bwMode="auto">
            <a:xfrm>
              <a:off x="4030599"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 name="Freeform 30"/>
            <p:cNvSpPr>
              <a:spLocks/>
            </p:cNvSpPr>
            <p:nvPr/>
          </p:nvSpPr>
          <p:spPr bwMode="auto">
            <a:xfrm>
              <a:off x="4192524" y="673735"/>
              <a:ext cx="314325" cy="428625"/>
            </a:xfrm>
            <a:custGeom>
              <a:avLst/>
              <a:gdLst>
                <a:gd name="T0" fmla="*/ 2147483647 w 198"/>
                <a:gd name="T1" fmla="*/ 2147483647 h 270"/>
                <a:gd name="T2" fmla="*/ 2147483647 w 198"/>
                <a:gd name="T3" fmla="*/ 2147483647 h 270"/>
                <a:gd name="T4" fmla="*/ 2147483647 w 198"/>
                <a:gd name="T5" fmla="*/ 2147483647 h 270"/>
                <a:gd name="T6" fmla="*/ 2147483647 w 198"/>
                <a:gd name="T7" fmla="*/ 2147483647 h 270"/>
                <a:gd name="T8" fmla="*/ 2147483647 w 198"/>
                <a:gd name="T9" fmla="*/ 2147483647 h 270"/>
                <a:gd name="T10" fmla="*/ 2147483647 w 198"/>
                <a:gd name="T11" fmla="*/ 2147483647 h 270"/>
                <a:gd name="T12" fmla="*/ 2147483647 w 198"/>
                <a:gd name="T13" fmla="*/ 2147483647 h 270"/>
                <a:gd name="T14" fmla="*/ 2147483647 w 198"/>
                <a:gd name="T15" fmla="*/ 2147483647 h 270"/>
                <a:gd name="T16" fmla="*/ 2147483647 w 198"/>
                <a:gd name="T17" fmla="*/ 2147483647 h 270"/>
                <a:gd name="T18" fmla="*/ 2147483647 w 198"/>
                <a:gd name="T19" fmla="*/ 2147483647 h 270"/>
                <a:gd name="T20" fmla="*/ 2147483647 w 198"/>
                <a:gd name="T21" fmla="*/ 2147483647 h 270"/>
                <a:gd name="T22" fmla="*/ 2147483647 w 198"/>
                <a:gd name="T23" fmla="*/ 2147483647 h 270"/>
                <a:gd name="T24" fmla="*/ 2147483647 w 198"/>
                <a:gd name="T25" fmla="*/ 2147483647 h 270"/>
                <a:gd name="T26" fmla="*/ 2147483647 w 198"/>
                <a:gd name="T27" fmla="*/ 2147483647 h 270"/>
                <a:gd name="T28" fmla="*/ 2147483647 w 198"/>
                <a:gd name="T29" fmla="*/ 2147483647 h 270"/>
                <a:gd name="T30" fmla="*/ 2147483647 w 198"/>
                <a:gd name="T31" fmla="*/ 2147483647 h 270"/>
                <a:gd name="T32" fmla="*/ 2147483647 w 198"/>
                <a:gd name="T33" fmla="*/ 2147483647 h 270"/>
                <a:gd name="T34" fmla="*/ 2147483647 w 198"/>
                <a:gd name="T35" fmla="*/ 2147483647 h 270"/>
                <a:gd name="T36" fmla="*/ 2147483647 w 198"/>
                <a:gd name="T37" fmla="*/ 2147483647 h 270"/>
                <a:gd name="T38" fmla="*/ 2147483647 w 198"/>
                <a:gd name="T39" fmla="*/ 2147483647 h 270"/>
                <a:gd name="T40" fmla="*/ 2147483647 w 198"/>
                <a:gd name="T41" fmla="*/ 2147483647 h 270"/>
                <a:gd name="T42" fmla="*/ 2147483647 w 198"/>
                <a:gd name="T43" fmla="*/ 2147483647 h 270"/>
                <a:gd name="T44" fmla="*/ 2147483647 w 198"/>
                <a:gd name="T45" fmla="*/ 2147483647 h 270"/>
                <a:gd name="T46" fmla="*/ 2147483647 w 198"/>
                <a:gd name="T47" fmla="*/ 2147483647 h 270"/>
                <a:gd name="T48" fmla="*/ 2147483647 w 198"/>
                <a:gd name="T49" fmla="*/ 2147483647 h 270"/>
                <a:gd name="T50" fmla="*/ 2147483647 w 198"/>
                <a:gd name="T51" fmla="*/ 2147483647 h 270"/>
                <a:gd name="T52" fmla="*/ 2147483647 w 198"/>
                <a:gd name="T53" fmla="*/ 2147483647 h 270"/>
                <a:gd name="T54" fmla="*/ 0 w 198"/>
                <a:gd name="T55" fmla="*/ 2147483647 h 270"/>
                <a:gd name="T56" fmla="*/ 2147483647 w 198"/>
                <a:gd name="T57" fmla="*/ 2147483647 h 270"/>
                <a:gd name="T58" fmla="*/ 2147483647 w 198"/>
                <a:gd name="T59" fmla="*/ 2147483647 h 270"/>
                <a:gd name="T60" fmla="*/ 2147483647 w 198"/>
                <a:gd name="T61" fmla="*/ 2147483647 h 270"/>
                <a:gd name="T62" fmla="*/ 2147483647 w 198"/>
                <a:gd name="T63" fmla="*/ 2147483647 h 270"/>
                <a:gd name="T64" fmla="*/ 2147483647 w 198"/>
                <a:gd name="T65" fmla="*/ 2147483647 h 270"/>
                <a:gd name="T66" fmla="*/ 2147483647 w 198"/>
                <a:gd name="T67" fmla="*/ 2147483647 h 270"/>
                <a:gd name="T68" fmla="*/ 2147483647 w 198"/>
                <a:gd name="T69" fmla="*/ 0 h 270"/>
                <a:gd name="T70" fmla="*/ 2147483647 w 198"/>
                <a:gd name="T71" fmla="*/ 2147483647 h 270"/>
                <a:gd name="T72" fmla="*/ 2147483647 w 198"/>
                <a:gd name="T73" fmla="*/ 2147483647 h 270"/>
                <a:gd name="T74" fmla="*/ 2147483647 w 198"/>
                <a:gd name="T75" fmla="*/ 2147483647 h 270"/>
                <a:gd name="T76" fmla="*/ 2147483647 w 198"/>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8" h="270">
                  <a:moveTo>
                    <a:pt x="134" y="100"/>
                  </a:moveTo>
                  <a:lnTo>
                    <a:pt x="134" y="100"/>
                  </a:lnTo>
                  <a:lnTo>
                    <a:pt x="132" y="80"/>
                  </a:lnTo>
                  <a:lnTo>
                    <a:pt x="132" y="72"/>
                  </a:lnTo>
                  <a:lnTo>
                    <a:pt x="128" y="64"/>
                  </a:lnTo>
                  <a:lnTo>
                    <a:pt x="124" y="58"/>
                  </a:lnTo>
                  <a:lnTo>
                    <a:pt x="120" y="52"/>
                  </a:lnTo>
                  <a:lnTo>
                    <a:pt x="112" y="48"/>
                  </a:lnTo>
                  <a:lnTo>
                    <a:pt x="104" y="48"/>
                  </a:lnTo>
                  <a:lnTo>
                    <a:pt x="94" y="48"/>
                  </a:lnTo>
                  <a:lnTo>
                    <a:pt x="84" y="52"/>
                  </a:lnTo>
                  <a:lnTo>
                    <a:pt x="78" y="60"/>
                  </a:lnTo>
                  <a:lnTo>
                    <a:pt x="74" y="70"/>
                  </a:lnTo>
                  <a:lnTo>
                    <a:pt x="70" y="82"/>
                  </a:lnTo>
                  <a:lnTo>
                    <a:pt x="68" y="96"/>
                  </a:lnTo>
                  <a:lnTo>
                    <a:pt x="66" y="136"/>
                  </a:lnTo>
                  <a:lnTo>
                    <a:pt x="68" y="176"/>
                  </a:lnTo>
                  <a:lnTo>
                    <a:pt x="70" y="192"/>
                  </a:lnTo>
                  <a:lnTo>
                    <a:pt x="72" y="204"/>
                  </a:lnTo>
                  <a:lnTo>
                    <a:pt x="78" y="214"/>
                  </a:lnTo>
                  <a:lnTo>
                    <a:pt x="84" y="220"/>
                  </a:lnTo>
                  <a:lnTo>
                    <a:pt x="92" y="224"/>
                  </a:lnTo>
                  <a:lnTo>
                    <a:pt x="102" y="226"/>
                  </a:lnTo>
                  <a:lnTo>
                    <a:pt x="110" y="224"/>
                  </a:lnTo>
                  <a:lnTo>
                    <a:pt x="116" y="222"/>
                  </a:lnTo>
                  <a:lnTo>
                    <a:pt x="122" y="218"/>
                  </a:lnTo>
                  <a:lnTo>
                    <a:pt x="126" y="212"/>
                  </a:lnTo>
                  <a:lnTo>
                    <a:pt x="130" y="202"/>
                  </a:lnTo>
                  <a:lnTo>
                    <a:pt x="132" y="192"/>
                  </a:lnTo>
                  <a:lnTo>
                    <a:pt x="134" y="166"/>
                  </a:lnTo>
                  <a:lnTo>
                    <a:pt x="198" y="166"/>
                  </a:lnTo>
                  <a:lnTo>
                    <a:pt x="196" y="190"/>
                  </a:lnTo>
                  <a:lnTo>
                    <a:pt x="192" y="210"/>
                  </a:lnTo>
                  <a:lnTo>
                    <a:pt x="184" y="228"/>
                  </a:lnTo>
                  <a:lnTo>
                    <a:pt x="174" y="244"/>
                  </a:lnTo>
                  <a:lnTo>
                    <a:pt x="160" y="256"/>
                  </a:lnTo>
                  <a:lnTo>
                    <a:pt x="144" y="264"/>
                  </a:lnTo>
                  <a:lnTo>
                    <a:pt x="124" y="268"/>
                  </a:lnTo>
                  <a:lnTo>
                    <a:pt x="98" y="270"/>
                  </a:lnTo>
                  <a:lnTo>
                    <a:pt x="76" y="270"/>
                  </a:lnTo>
                  <a:lnTo>
                    <a:pt x="56" y="264"/>
                  </a:lnTo>
                  <a:lnTo>
                    <a:pt x="46" y="260"/>
                  </a:lnTo>
                  <a:lnTo>
                    <a:pt x="38" y="254"/>
                  </a:lnTo>
                  <a:lnTo>
                    <a:pt x="32" y="248"/>
                  </a:lnTo>
                  <a:lnTo>
                    <a:pt x="24" y="242"/>
                  </a:lnTo>
                  <a:lnTo>
                    <a:pt x="20" y="234"/>
                  </a:lnTo>
                  <a:lnTo>
                    <a:pt x="14" y="224"/>
                  </a:lnTo>
                  <a:lnTo>
                    <a:pt x="6" y="200"/>
                  </a:lnTo>
                  <a:lnTo>
                    <a:pt x="2" y="170"/>
                  </a:lnTo>
                  <a:lnTo>
                    <a:pt x="0" y="136"/>
                  </a:lnTo>
                  <a:lnTo>
                    <a:pt x="2" y="98"/>
                  </a:lnTo>
                  <a:lnTo>
                    <a:pt x="4" y="84"/>
                  </a:lnTo>
                  <a:lnTo>
                    <a:pt x="8" y="70"/>
                  </a:lnTo>
                  <a:lnTo>
                    <a:pt x="12" y="56"/>
                  </a:lnTo>
                  <a:lnTo>
                    <a:pt x="18" y="46"/>
                  </a:lnTo>
                  <a:lnTo>
                    <a:pt x="24" y="36"/>
                  </a:lnTo>
                  <a:lnTo>
                    <a:pt x="30" y="28"/>
                  </a:lnTo>
                  <a:lnTo>
                    <a:pt x="36" y="20"/>
                  </a:lnTo>
                  <a:lnTo>
                    <a:pt x="44" y="14"/>
                  </a:lnTo>
                  <a:lnTo>
                    <a:pt x="54" y="10"/>
                  </a:lnTo>
                  <a:lnTo>
                    <a:pt x="62" y="6"/>
                  </a:lnTo>
                  <a:lnTo>
                    <a:pt x="82" y="2"/>
                  </a:lnTo>
                  <a:lnTo>
                    <a:pt x="104" y="0"/>
                  </a:lnTo>
                  <a:lnTo>
                    <a:pt x="126" y="2"/>
                  </a:lnTo>
                  <a:lnTo>
                    <a:pt x="144" y="6"/>
                  </a:lnTo>
                  <a:lnTo>
                    <a:pt x="160" y="16"/>
                  </a:lnTo>
                  <a:lnTo>
                    <a:pt x="174" y="26"/>
                  </a:lnTo>
                  <a:lnTo>
                    <a:pt x="184" y="40"/>
                  </a:lnTo>
                  <a:lnTo>
                    <a:pt x="192" y="58"/>
                  </a:lnTo>
                  <a:lnTo>
                    <a:pt x="196" y="78"/>
                  </a:lnTo>
                  <a:lnTo>
                    <a:pt x="198" y="100"/>
                  </a:lnTo>
                  <a:lnTo>
                    <a:pt x="134"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31"/>
            <p:cNvSpPr>
              <a:spLocks noEditPoints="1"/>
            </p:cNvSpPr>
            <p:nvPr/>
          </p:nvSpPr>
          <p:spPr bwMode="auto">
            <a:xfrm>
              <a:off x="4544949" y="673735"/>
              <a:ext cx="323850" cy="428625"/>
            </a:xfrm>
            <a:custGeom>
              <a:avLst/>
              <a:gdLst>
                <a:gd name="T0" fmla="*/ 2147483647 w 204"/>
                <a:gd name="T1" fmla="*/ 0 h 270"/>
                <a:gd name="T2" fmla="*/ 2147483647 w 204"/>
                <a:gd name="T3" fmla="*/ 2147483647 h 270"/>
                <a:gd name="T4" fmla="*/ 2147483647 w 204"/>
                <a:gd name="T5" fmla="*/ 2147483647 h 270"/>
                <a:gd name="T6" fmla="*/ 2147483647 w 204"/>
                <a:gd name="T7" fmla="*/ 2147483647 h 270"/>
                <a:gd name="T8" fmla="*/ 2147483647 w 204"/>
                <a:gd name="T9" fmla="*/ 2147483647 h 270"/>
                <a:gd name="T10" fmla="*/ 2147483647 w 204"/>
                <a:gd name="T11" fmla="*/ 2147483647 h 270"/>
                <a:gd name="T12" fmla="*/ 2147483647 w 204"/>
                <a:gd name="T13" fmla="*/ 2147483647 h 270"/>
                <a:gd name="T14" fmla="*/ 2147483647 w 204"/>
                <a:gd name="T15" fmla="*/ 2147483647 h 270"/>
                <a:gd name="T16" fmla="*/ 2147483647 w 204"/>
                <a:gd name="T17" fmla="*/ 2147483647 h 270"/>
                <a:gd name="T18" fmla="*/ 2147483647 w 204"/>
                <a:gd name="T19" fmla="*/ 2147483647 h 270"/>
                <a:gd name="T20" fmla="*/ 2147483647 w 204"/>
                <a:gd name="T21" fmla="*/ 2147483647 h 270"/>
                <a:gd name="T22" fmla="*/ 2147483647 w 204"/>
                <a:gd name="T23" fmla="*/ 2147483647 h 270"/>
                <a:gd name="T24" fmla="*/ 2147483647 w 204"/>
                <a:gd name="T25" fmla="*/ 2147483647 h 270"/>
                <a:gd name="T26" fmla="*/ 2147483647 w 204"/>
                <a:gd name="T27" fmla="*/ 2147483647 h 270"/>
                <a:gd name="T28" fmla="*/ 2147483647 w 204"/>
                <a:gd name="T29" fmla="*/ 2147483647 h 270"/>
                <a:gd name="T30" fmla="*/ 2147483647 w 204"/>
                <a:gd name="T31" fmla="*/ 2147483647 h 270"/>
                <a:gd name="T32" fmla="*/ 2147483647 w 204"/>
                <a:gd name="T33" fmla="*/ 2147483647 h 270"/>
                <a:gd name="T34" fmla="*/ 2147483647 w 204"/>
                <a:gd name="T35" fmla="*/ 2147483647 h 270"/>
                <a:gd name="T36" fmla="*/ 2147483647 w 204"/>
                <a:gd name="T37" fmla="*/ 2147483647 h 270"/>
                <a:gd name="T38" fmla="*/ 2147483647 w 204"/>
                <a:gd name="T39" fmla="*/ 2147483647 h 270"/>
                <a:gd name="T40" fmla="*/ 0 w 204"/>
                <a:gd name="T41" fmla="*/ 2147483647 h 270"/>
                <a:gd name="T42" fmla="*/ 2147483647 w 204"/>
                <a:gd name="T43" fmla="*/ 2147483647 h 270"/>
                <a:gd name="T44" fmla="*/ 2147483647 w 204"/>
                <a:gd name="T45" fmla="*/ 2147483647 h 270"/>
                <a:gd name="T46" fmla="*/ 2147483647 w 204"/>
                <a:gd name="T47" fmla="*/ 2147483647 h 270"/>
                <a:gd name="T48" fmla="*/ 2147483647 w 204"/>
                <a:gd name="T49" fmla="*/ 2147483647 h 270"/>
                <a:gd name="T50" fmla="*/ 2147483647 w 204"/>
                <a:gd name="T51" fmla="*/ 2147483647 h 270"/>
                <a:gd name="T52" fmla="*/ 2147483647 w 204"/>
                <a:gd name="T53" fmla="*/ 2147483647 h 270"/>
                <a:gd name="T54" fmla="*/ 2147483647 w 204"/>
                <a:gd name="T55" fmla="*/ 0 h 270"/>
                <a:gd name="T56" fmla="*/ 2147483647 w 204"/>
                <a:gd name="T57" fmla="*/ 2147483647 h 270"/>
                <a:gd name="T58" fmla="*/ 2147483647 w 204"/>
                <a:gd name="T59" fmla="*/ 2147483647 h 270"/>
                <a:gd name="T60" fmla="*/ 2147483647 w 204"/>
                <a:gd name="T61" fmla="*/ 2147483647 h 270"/>
                <a:gd name="T62" fmla="*/ 2147483647 w 204"/>
                <a:gd name="T63" fmla="*/ 2147483647 h 270"/>
                <a:gd name="T64" fmla="*/ 2147483647 w 204"/>
                <a:gd name="T65" fmla="*/ 2147483647 h 270"/>
                <a:gd name="T66" fmla="*/ 2147483647 w 204"/>
                <a:gd name="T67" fmla="*/ 2147483647 h 270"/>
                <a:gd name="T68" fmla="*/ 2147483647 w 204"/>
                <a:gd name="T69" fmla="*/ 2147483647 h 270"/>
                <a:gd name="T70" fmla="*/ 2147483647 w 204"/>
                <a:gd name="T71" fmla="*/ 2147483647 h 270"/>
                <a:gd name="T72" fmla="*/ 2147483647 w 204"/>
                <a:gd name="T73" fmla="*/ 2147483647 h 270"/>
                <a:gd name="T74" fmla="*/ 2147483647 w 204"/>
                <a:gd name="T75" fmla="*/ 2147483647 h 270"/>
                <a:gd name="T76" fmla="*/ 2147483647 w 204"/>
                <a:gd name="T77" fmla="*/ 2147483647 h 270"/>
                <a:gd name="T78" fmla="*/ 2147483647 w 204"/>
                <a:gd name="T79" fmla="*/ 2147483647 h 270"/>
                <a:gd name="T80" fmla="*/ 2147483647 w 204"/>
                <a:gd name="T81" fmla="*/ 2147483647 h 270"/>
                <a:gd name="T82" fmla="*/ 2147483647 w 204"/>
                <a:gd name="T83" fmla="*/ 2147483647 h 270"/>
                <a:gd name="T84" fmla="*/ 2147483647 w 204"/>
                <a:gd name="T85" fmla="*/ 2147483647 h 270"/>
                <a:gd name="T86" fmla="*/ 2147483647 w 204"/>
                <a:gd name="T87" fmla="*/ 2147483647 h 270"/>
                <a:gd name="T88" fmla="*/ 2147483647 w 204"/>
                <a:gd name="T89" fmla="*/ 2147483647 h 2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04" h="270">
                  <a:moveTo>
                    <a:pt x="102" y="0"/>
                  </a:moveTo>
                  <a:lnTo>
                    <a:pt x="102" y="0"/>
                  </a:lnTo>
                  <a:lnTo>
                    <a:pt x="116" y="0"/>
                  </a:lnTo>
                  <a:lnTo>
                    <a:pt x="130" y="2"/>
                  </a:lnTo>
                  <a:lnTo>
                    <a:pt x="142" y="4"/>
                  </a:lnTo>
                  <a:lnTo>
                    <a:pt x="152" y="8"/>
                  </a:lnTo>
                  <a:lnTo>
                    <a:pt x="162" y="12"/>
                  </a:lnTo>
                  <a:lnTo>
                    <a:pt x="170" y="18"/>
                  </a:lnTo>
                  <a:lnTo>
                    <a:pt x="176" y="26"/>
                  </a:lnTo>
                  <a:lnTo>
                    <a:pt x="182" y="34"/>
                  </a:lnTo>
                  <a:lnTo>
                    <a:pt x="188" y="42"/>
                  </a:lnTo>
                  <a:lnTo>
                    <a:pt x="192" y="52"/>
                  </a:lnTo>
                  <a:lnTo>
                    <a:pt x="200" y="76"/>
                  </a:lnTo>
                  <a:lnTo>
                    <a:pt x="202" y="104"/>
                  </a:lnTo>
                  <a:lnTo>
                    <a:pt x="204" y="136"/>
                  </a:lnTo>
                  <a:lnTo>
                    <a:pt x="202" y="166"/>
                  </a:lnTo>
                  <a:lnTo>
                    <a:pt x="198" y="194"/>
                  </a:lnTo>
                  <a:lnTo>
                    <a:pt x="192" y="216"/>
                  </a:lnTo>
                  <a:lnTo>
                    <a:pt x="188" y="226"/>
                  </a:lnTo>
                  <a:lnTo>
                    <a:pt x="182" y="236"/>
                  </a:lnTo>
                  <a:lnTo>
                    <a:pt x="176" y="244"/>
                  </a:lnTo>
                  <a:lnTo>
                    <a:pt x="168" y="250"/>
                  </a:lnTo>
                  <a:lnTo>
                    <a:pt x="160" y="256"/>
                  </a:lnTo>
                  <a:lnTo>
                    <a:pt x="150" y="262"/>
                  </a:lnTo>
                  <a:lnTo>
                    <a:pt x="140" y="266"/>
                  </a:lnTo>
                  <a:lnTo>
                    <a:pt x="128" y="268"/>
                  </a:lnTo>
                  <a:lnTo>
                    <a:pt x="102" y="270"/>
                  </a:lnTo>
                  <a:lnTo>
                    <a:pt x="88" y="270"/>
                  </a:lnTo>
                  <a:lnTo>
                    <a:pt x="76" y="268"/>
                  </a:lnTo>
                  <a:lnTo>
                    <a:pt x="64" y="266"/>
                  </a:lnTo>
                  <a:lnTo>
                    <a:pt x="54" y="262"/>
                  </a:lnTo>
                  <a:lnTo>
                    <a:pt x="44" y="258"/>
                  </a:lnTo>
                  <a:lnTo>
                    <a:pt x="36" y="252"/>
                  </a:lnTo>
                  <a:lnTo>
                    <a:pt x="28" y="244"/>
                  </a:lnTo>
                  <a:lnTo>
                    <a:pt x="22" y="236"/>
                  </a:lnTo>
                  <a:lnTo>
                    <a:pt x="16" y="228"/>
                  </a:lnTo>
                  <a:lnTo>
                    <a:pt x="12" y="218"/>
                  </a:lnTo>
                  <a:lnTo>
                    <a:pt x="6" y="194"/>
                  </a:lnTo>
                  <a:lnTo>
                    <a:pt x="2" y="166"/>
                  </a:lnTo>
                  <a:lnTo>
                    <a:pt x="0" y="136"/>
                  </a:lnTo>
                  <a:lnTo>
                    <a:pt x="2" y="104"/>
                  </a:lnTo>
                  <a:lnTo>
                    <a:pt x="6" y="76"/>
                  </a:lnTo>
                  <a:lnTo>
                    <a:pt x="14" y="54"/>
                  </a:lnTo>
                  <a:lnTo>
                    <a:pt x="18" y="44"/>
                  </a:lnTo>
                  <a:lnTo>
                    <a:pt x="24" y="34"/>
                  </a:lnTo>
                  <a:lnTo>
                    <a:pt x="30" y="26"/>
                  </a:lnTo>
                  <a:lnTo>
                    <a:pt x="38" y="20"/>
                  </a:lnTo>
                  <a:lnTo>
                    <a:pt x="46" y="14"/>
                  </a:lnTo>
                  <a:lnTo>
                    <a:pt x="54" y="8"/>
                  </a:lnTo>
                  <a:lnTo>
                    <a:pt x="64" y="4"/>
                  </a:lnTo>
                  <a:lnTo>
                    <a:pt x="76" y="2"/>
                  </a:lnTo>
                  <a:lnTo>
                    <a:pt x="102" y="0"/>
                  </a:lnTo>
                  <a:close/>
                  <a:moveTo>
                    <a:pt x="102" y="226"/>
                  </a:moveTo>
                  <a:lnTo>
                    <a:pt x="102" y="226"/>
                  </a:lnTo>
                  <a:lnTo>
                    <a:pt x="112" y="224"/>
                  </a:lnTo>
                  <a:lnTo>
                    <a:pt x="120" y="220"/>
                  </a:lnTo>
                  <a:lnTo>
                    <a:pt x="126" y="214"/>
                  </a:lnTo>
                  <a:lnTo>
                    <a:pt x="130" y="204"/>
                  </a:lnTo>
                  <a:lnTo>
                    <a:pt x="134" y="192"/>
                  </a:lnTo>
                  <a:lnTo>
                    <a:pt x="136" y="176"/>
                  </a:lnTo>
                  <a:lnTo>
                    <a:pt x="138" y="136"/>
                  </a:lnTo>
                  <a:lnTo>
                    <a:pt x="136" y="94"/>
                  </a:lnTo>
                  <a:lnTo>
                    <a:pt x="134" y="78"/>
                  </a:lnTo>
                  <a:lnTo>
                    <a:pt x="130" y="66"/>
                  </a:lnTo>
                  <a:lnTo>
                    <a:pt x="126" y="56"/>
                  </a:lnTo>
                  <a:lnTo>
                    <a:pt x="120" y="50"/>
                  </a:lnTo>
                  <a:lnTo>
                    <a:pt x="112" y="46"/>
                  </a:lnTo>
                  <a:lnTo>
                    <a:pt x="102" y="44"/>
                  </a:lnTo>
                  <a:lnTo>
                    <a:pt x="92" y="46"/>
                  </a:lnTo>
                  <a:lnTo>
                    <a:pt x="84" y="52"/>
                  </a:lnTo>
                  <a:lnTo>
                    <a:pt x="76" y="60"/>
                  </a:lnTo>
                  <a:lnTo>
                    <a:pt x="72" y="70"/>
                  </a:lnTo>
                  <a:lnTo>
                    <a:pt x="70" y="84"/>
                  </a:lnTo>
                  <a:lnTo>
                    <a:pt x="68" y="98"/>
                  </a:lnTo>
                  <a:lnTo>
                    <a:pt x="66" y="136"/>
                  </a:lnTo>
                  <a:lnTo>
                    <a:pt x="68" y="172"/>
                  </a:lnTo>
                  <a:lnTo>
                    <a:pt x="70" y="186"/>
                  </a:lnTo>
                  <a:lnTo>
                    <a:pt x="72" y="200"/>
                  </a:lnTo>
                  <a:lnTo>
                    <a:pt x="76" y="210"/>
                  </a:lnTo>
                  <a:lnTo>
                    <a:pt x="84" y="218"/>
                  </a:lnTo>
                  <a:lnTo>
                    <a:pt x="92" y="224"/>
                  </a:lnTo>
                  <a:lnTo>
                    <a:pt x="102" y="2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32"/>
            <p:cNvSpPr>
              <a:spLocks/>
            </p:cNvSpPr>
            <p:nvPr/>
          </p:nvSpPr>
          <p:spPr bwMode="auto">
            <a:xfrm>
              <a:off x="4925949" y="673735"/>
              <a:ext cx="504825" cy="419100"/>
            </a:xfrm>
            <a:custGeom>
              <a:avLst/>
              <a:gdLst>
                <a:gd name="T0" fmla="*/ 2147483647 w 318"/>
                <a:gd name="T1" fmla="*/ 2147483647 h 264"/>
                <a:gd name="T2" fmla="*/ 2147483647 w 318"/>
                <a:gd name="T3" fmla="*/ 2147483647 h 264"/>
                <a:gd name="T4" fmla="*/ 2147483647 w 318"/>
                <a:gd name="T5" fmla="*/ 2147483647 h 264"/>
                <a:gd name="T6" fmla="*/ 2147483647 w 318"/>
                <a:gd name="T7" fmla="*/ 2147483647 h 264"/>
                <a:gd name="T8" fmla="*/ 2147483647 w 318"/>
                <a:gd name="T9" fmla="*/ 0 h 264"/>
                <a:gd name="T10" fmla="*/ 2147483647 w 318"/>
                <a:gd name="T11" fmla="*/ 0 h 264"/>
                <a:gd name="T12" fmla="*/ 2147483647 w 318"/>
                <a:gd name="T13" fmla="*/ 2147483647 h 264"/>
                <a:gd name="T14" fmla="*/ 2147483647 w 318"/>
                <a:gd name="T15" fmla="*/ 2147483647 h 264"/>
                <a:gd name="T16" fmla="*/ 2147483647 w 318"/>
                <a:gd name="T17" fmla="*/ 2147483647 h 264"/>
                <a:gd name="T18" fmla="*/ 2147483647 w 318"/>
                <a:gd name="T19" fmla="*/ 2147483647 h 264"/>
                <a:gd name="T20" fmla="*/ 2147483647 w 318"/>
                <a:gd name="T21" fmla="*/ 2147483647 h 264"/>
                <a:gd name="T22" fmla="*/ 2147483647 w 318"/>
                <a:gd name="T23" fmla="*/ 2147483647 h 264"/>
                <a:gd name="T24" fmla="*/ 2147483647 w 318"/>
                <a:gd name="T25" fmla="*/ 2147483647 h 264"/>
                <a:gd name="T26" fmla="*/ 2147483647 w 318"/>
                <a:gd name="T27" fmla="*/ 0 h 264"/>
                <a:gd name="T28" fmla="*/ 2147483647 w 318"/>
                <a:gd name="T29" fmla="*/ 0 h 264"/>
                <a:gd name="T30" fmla="*/ 2147483647 w 318"/>
                <a:gd name="T31" fmla="*/ 2147483647 h 264"/>
                <a:gd name="T32" fmla="*/ 2147483647 w 318"/>
                <a:gd name="T33" fmla="*/ 2147483647 h 264"/>
                <a:gd name="T34" fmla="*/ 2147483647 w 318"/>
                <a:gd name="T35" fmla="*/ 2147483647 h 264"/>
                <a:gd name="T36" fmla="*/ 2147483647 w 318"/>
                <a:gd name="T37" fmla="*/ 2147483647 h 264"/>
                <a:gd name="T38" fmla="*/ 2147483647 w 318"/>
                <a:gd name="T39" fmla="*/ 2147483647 h 264"/>
                <a:gd name="T40" fmla="*/ 2147483647 w 318"/>
                <a:gd name="T41" fmla="*/ 2147483647 h 264"/>
                <a:gd name="T42" fmla="*/ 2147483647 w 318"/>
                <a:gd name="T43" fmla="*/ 2147483647 h 264"/>
                <a:gd name="T44" fmla="*/ 2147483647 w 318"/>
                <a:gd name="T45" fmla="*/ 2147483647 h 264"/>
                <a:gd name="T46" fmla="*/ 2147483647 w 318"/>
                <a:gd name="T47" fmla="*/ 2147483647 h 264"/>
                <a:gd name="T48" fmla="*/ 2147483647 w 318"/>
                <a:gd name="T49" fmla="*/ 2147483647 h 264"/>
                <a:gd name="T50" fmla="*/ 2147483647 w 318"/>
                <a:gd name="T51" fmla="*/ 2147483647 h 264"/>
                <a:gd name="T52" fmla="*/ 2147483647 w 318"/>
                <a:gd name="T53" fmla="*/ 2147483647 h 264"/>
                <a:gd name="T54" fmla="*/ 2147483647 w 318"/>
                <a:gd name="T55" fmla="*/ 2147483647 h 264"/>
                <a:gd name="T56" fmla="*/ 2147483647 w 318"/>
                <a:gd name="T57" fmla="*/ 2147483647 h 264"/>
                <a:gd name="T58" fmla="*/ 2147483647 w 318"/>
                <a:gd name="T59" fmla="*/ 2147483647 h 264"/>
                <a:gd name="T60" fmla="*/ 2147483647 w 318"/>
                <a:gd name="T61" fmla="*/ 2147483647 h 264"/>
                <a:gd name="T62" fmla="*/ 2147483647 w 318"/>
                <a:gd name="T63" fmla="*/ 2147483647 h 264"/>
                <a:gd name="T64" fmla="*/ 2147483647 w 318"/>
                <a:gd name="T65" fmla="*/ 2147483647 h 264"/>
                <a:gd name="T66" fmla="*/ 2147483647 w 318"/>
                <a:gd name="T67" fmla="*/ 2147483647 h 264"/>
                <a:gd name="T68" fmla="*/ 2147483647 w 318"/>
                <a:gd name="T69" fmla="*/ 2147483647 h 264"/>
                <a:gd name="T70" fmla="*/ 2147483647 w 318"/>
                <a:gd name="T71" fmla="*/ 2147483647 h 264"/>
                <a:gd name="T72" fmla="*/ 2147483647 w 318"/>
                <a:gd name="T73" fmla="*/ 2147483647 h 264"/>
                <a:gd name="T74" fmla="*/ 2147483647 w 318"/>
                <a:gd name="T75" fmla="*/ 2147483647 h 264"/>
                <a:gd name="T76" fmla="*/ 0 w 318"/>
                <a:gd name="T77" fmla="*/ 2147483647 h 2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18" h="264">
                  <a:moveTo>
                    <a:pt x="0" y="6"/>
                  </a:moveTo>
                  <a:lnTo>
                    <a:pt x="62" y="6"/>
                  </a:lnTo>
                  <a:lnTo>
                    <a:pt x="62" y="32"/>
                  </a:lnTo>
                  <a:lnTo>
                    <a:pt x="64" y="32"/>
                  </a:lnTo>
                  <a:lnTo>
                    <a:pt x="76" y="18"/>
                  </a:lnTo>
                  <a:lnTo>
                    <a:pt x="84" y="12"/>
                  </a:lnTo>
                  <a:lnTo>
                    <a:pt x="92" y="8"/>
                  </a:lnTo>
                  <a:lnTo>
                    <a:pt x="110" y="2"/>
                  </a:lnTo>
                  <a:lnTo>
                    <a:pt x="128" y="0"/>
                  </a:lnTo>
                  <a:lnTo>
                    <a:pt x="140" y="0"/>
                  </a:lnTo>
                  <a:lnTo>
                    <a:pt x="150" y="2"/>
                  </a:lnTo>
                  <a:lnTo>
                    <a:pt x="158" y="6"/>
                  </a:lnTo>
                  <a:lnTo>
                    <a:pt x="166" y="10"/>
                  </a:lnTo>
                  <a:lnTo>
                    <a:pt x="174" y="16"/>
                  </a:lnTo>
                  <a:lnTo>
                    <a:pt x="180" y="24"/>
                  </a:lnTo>
                  <a:lnTo>
                    <a:pt x="184" y="32"/>
                  </a:lnTo>
                  <a:lnTo>
                    <a:pt x="188" y="40"/>
                  </a:lnTo>
                  <a:lnTo>
                    <a:pt x="194" y="32"/>
                  </a:lnTo>
                  <a:lnTo>
                    <a:pt x="198" y="22"/>
                  </a:lnTo>
                  <a:lnTo>
                    <a:pt x="206" y="16"/>
                  </a:lnTo>
                  <a:lnTo>
                    <a:pt x="214" y="10"/>
                  </a:lnTo>
                  <a:lnTo>
                    <a:pt x="222" y="6"/>
                  </a:lnTo>
                  <a:lnTo>
                    <a:pt x="232" y="2"/>
                  </a:lnTo>
                  <a:lnTo>
                    <a:pt x="242" y="0"/>
                  </a:lnTo>
                  <a:lnTo>
                    <a:pt x="254" y="0"/>
                  </a:lnTo>
                  <a:lnTo>
                    <a:pt x="270" y="0"/>
                  </a:lnTo>
                  <a:lnTo>
                    <a:pt x="282" y="4"/>
                  </a:lnTo>
                  <a:lnTo>
                    <a:pt x="294" y="10"/>
                  </a:lnTo>
                  <a:lnTo>
                    <a:pt x="302" y="20"/>
                  </a:lnTo>
                  <a:lnTo>
                    <a:pt x="310" y="30"/>
                  </a:lnTo>
                  <a:lnTo>
                    <a:pt x="314" y="44"/>
                  </a:lnTo>
                  <a:lnTo>
                    <a:pt x="318" y="60"/>
                  </a:lnTo>
                  <a:lnTo>
                    <a:pt x="318" y="76"/>
                  </a:lnTo>
                  <a:lnTo>
                    <a:pt x="318" y="264"/>
                  </a:lnTo>
                  <a:lnTo>
                    <a:pt x="252" y="264"/>
                  </a:lnTo>
                  <a:lnTo>
                    <a:pt x="252" y="84"/>
                  </a:lnTo>
                  <a:lnTo>
                    <a:pt x="250" y="70"/>
                  </a:lnTo>
                  <a:lnTo>
                    <a:pt x="246" y="60"/>
                  </a:lnTo>
                  <a:lnTo>
                    <a:pt x="242" y="56"/>
                  </a:lnTo>
                  <a:lnTo>
                    <a:pt x="238" y="52"/>
                  </a:lnTo>
                  <a:lnTo>
                    <a:pt x="232" y="50"/>
                  </a:lnTo>
                  <a:lnTo>
                    <a:pt x="226" y="50"/>
                  </a:lnTo>
                  <a:lnTo>
                    <a:pt x="218" y="52"/>
                  </a:lnTo>
                  <a:lnTo>
                    <a:pt x="212" y="54"/>
                  </a:lnTo>
                  <a:lnTo>
                    <a:pt x="206" y="56"/>
                  </a:lnTo>
                  <a:lnTo>
                    <a:pt x="202" y="62"/>
                  </a:lnTo>
                  <a:lnTo>
                    <a:pt x="198" y="68"/>
                  </a:lnTo>
                  <a:lnTo>
                    <a:pt x="194" y="76"/>
                  </a:lnTo>
                  <a:lnTo>
                    <a:pt x="192" y="84"/>
                  </a:lnTo>
                  <a:lnTo>
                    <a:pt x="192" y="94"/>
                  </a:lnTo>
                  <a:lnTo>
                    <a:pt x="192" y="264"/>
                  </a:lnTo>
                  <a:lnTo>
                    <a:pt x="126" y="264"/>
                  </a:lnTo>
                  <a:lnTo>
                    <a:pt x="126" y="84"/>
                  </a:lnTo>
                  <a:lnTo>
                    <a:pt x="124" y="70"/>
                  </a:lnTo>
                  <a:lnTo>
                    <a:pt x="120" y="60"/>
                  </a:lnTo>
                  <a:lnTo>
                    <a:pt x="116" y="56"/>
                  </a:lnTo>
                  <a:lnTo>
                    <a:pt x="112" y="52"/>
                  </a:lnTo>
                  <a:lnTo>
                    <a:pt x="106" y="50"/>
                  </a:lnTo>
                  <a:lnTo>
                    <a:pt x="100" y="50"/>
                  </a:lnTo>
                  <a:lnTo>
                    <a:pt x="92" y="52"/>
                  </a:lnTo>
                  <a:lnTo>
                    <a:pt x="86" y="54"/>
                  </a:lnTo>
                  <a:lnTo>
                    <a:pt x="80" y="56"/>
                  </a:lnTo>
                  <a:lnTo>
                    <a:pt x="74" y="62"/>
                  </a:lnTo>
                  <a:lnTo>
                    <a:pt x="70" y="68"/>
                  </a:lnTo>
                  <a:lnTo>
                    <a:pt x="68" y="76"/>
                  </a:lnTo>
                  <a:lnTo>
                    <a:pt x="66" y="84"/>
                  </a:lnTo>
                  <a:lnTo>
                    <a:pt x="66" y="94"/>
                  </a:lnTo>
                  <a:lnTo>
                    <a:pt x="66" y="264"/>
                  </a:lnTo>
                  <a:lnTo>
                    <a:pt x="0" y="264"/>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7" name="Rectangle 23">
            <a:hlinkClick r:id="rId3"/>
          </p:cNvPr>
          <p:cNvSpPr>
            <a:spLocks noChangeArrowheads="1"/>
          </p:cNvSpPr>
          <p:nvPr userDrawn="1"/>
        </p:nvSpPr>
        <p:spPr bwMode="auto">
          <a:xfrm>
            <a:off x="1247775" y="6315075"/>
            <a:ext cx="1806575" cy="282575"/>
          </a:xfrm>
          <a:prstGeom prst="rect">
            <a:avLst/>
          </a:prstGeom>
          <a:solidFill>
            <a:schemeClr val="bg1">
              <a:alpha val="0"/>
            </a:schemeClr>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2" name="Title 1"/>
          <p:cNvSpPr>
            <a:spLocks noGrp="1"/>
          </p:cNvSpPr>
          <p:nvPr>
            <p:ph type="title"/>
          </p:nvPr>
        </p:nvSpPr>
        <p:spPr>
          <a:xfrm>
            <a:off x="1208088" y="2095500"/>
            <a:ext cx="5408612" cy="1003300"/>
          </a:xfrm>
        </p:spPr>
        <p:txBody>
          <a:bodyPr anchor="ctr"/>
          <a:lstStyle>
            <a:lvl1pPr algn="l">
              <a:defRPr baseline="0">
                <a:solidFill>
                  <a:srgbClr val="FFFFFF"/>
                </a:solidFill>
              </a:defRPr>
            </a:lvl1pPr>
          </a:lstStyle>
          <a:p>
            <a:r>
              <a:rPr lang="en-US" smtClean="0"/>
              <a:t>Click to edit Master title style</a:t>
            </a:r>
            <a:endParaRPr lang="en-US" dirty="0"/>
          </a:p>
        </p:txBody>
      </p:sp>
      <p:sp>
        <p:nvSpPr>
          <p:cNvPr id="20" name="Rectangle 45"/>
          <p:cNvSpPr>
            <a:spLocks noGrp="1" noChangeArrowheads="1"/>
          </p:cNvSpPr>
          <p:nvPr>
            <p:ph type="subTitle" sz="quarter" idx="1"/>
          </p:nvPr>
        </p:nvSpPr>
        <p:spPr>
          <a:xfrm>
            <a:off x="1226185" y="3267926"/>
            <a:ext cx="3810000" cy="355482"/>
          </a:xfrm>
        </p:spPr>
        <p:txBody>
          <a:bodyPr/>
          <a:lstStyle>
            <a:lvl1pPr marL="0" indent="0">
              <a:lnSpc>
                <a:spcPct val="95000"/>
              </a:lnSpc>
              <a:spcBef>
                <a:spcPct val="0"/>
              </a:spcBef>
              <a:spcAft>
                <a:spcPct val="0"/>
              </a:spcAft>
              <a:buFont typeface="Wingdings" pitchFamily="2" charset="2"/>
              <a:buNone/>
              <a:defRPr sz="1800" b="1" baseline="0">
                <a:solidFill>
                  <a:srgbClr val="D9D9D9"/>
                </a:solidFill>
                <a:latin typeface="Arial Narrow" pitchFamily="34"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1763214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AS Closing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7"/>
          <p:cNvSpPr>
            <a:spLocks noChangeArrowheads="1"/>
          </p:cNvSpPr>
          <p:nvPr/>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chemeClr val="accent2"/>
                </a:solidFill>
              </a:rPr>
              <a:t/>
            </a:r>
            <a:br>
              <a:rPr lang="en-US" sz="600" b="1">
                <a:solidFill>
                  <a:schemeClr val="accent2"/>
                </a:solidFill>
              </a:rPr>
            </a:br>
            <a:r>
              <a:rPr lang="en-US" sz="600" b="1">
                <a:solidFill>
                  <a:schemeClr val="accent2"/>
                </a:solidFill>
              </a:rPr>
              <a:t>Copyright © 2010, SAS Institute Inc. All rights reserved.</a:t>
            </a:r>
            <a:endParaRPr lang="en-US" sz="600">
              <a:solidFill>
                <a:schemeClr val="accent2"/>
              </a:solidFill>
              <a:latin typeface="Times New Roman" pitchFamily="18" charset="0"/>
            </a:endParaRPr>
          </a:p>
        </p:txBody>
      </p:sp>
      <p:grpSp>
        <p:nvGrpSpPr>
          <p:cNvPr id="6" name="Group 8"/>
          <p:cNvGrpSpPr>
            <a:grpSpLocks/>
          </p:cNvGrpSpPr>
          <p:nvPr userDrawn="1"/>
        </p:nvGrpSpPr>
        <p:grpSpPr bwMode="auto">
          <a:xfrm>
            <a:off x="1314450" y="6370638"/>
            <a:ext cx="1654175" cy="168275"/>
            <a:chOff x="1195324" y="673735"/>
            <a:chExt cx="4235450" cy="428625"/>
          </a:xfrm>
        </p:grpSpPr>
        <p:sp>
          <p:nvSpPr>
            <p:cNvPr id="7" name="Freeform 22"/>
            <p:cNvSpPr>
              <a:spLocks/>
            </p:cNvSpPr>
            <p:nvPr/>
          </p:nvSpPr>
          <p:spPr bwMode="auto">
            <a:xfrm>
              <a:off x="1195324"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3"/>
            <p:cNvSpPr>
              <a:spLocks/>
            </p:cNvSpPr>
            <p:nvPr/>
          </p:nvSpPr>
          <p:spPr bwMode="auto">
            <a:xfrm>
              <a:off x="1731899" y="683260"/>
              <a:ext cx="523875" cy="409575"/>
            </a:xfrm>
            <a:custGeom>
              <a:avLst/>
              <a:gdLst>
                <a:gd name="T0" fmla="*/ 0 w 330"/>
                <a:gd name="T1" fmla="*/ 0 h 258"/>
                <a:gd name="T2" fmla="*/ 2147483647 w 330"/>
                <a:gd name="T3" fmla="*/ 0 h 258"/>
                <a:gd name="T4" fmla="*/ 2147483647 w 330"/>
                <a:gd name="T5" fmla="*/ 2147483647 h 258"/>
                <a:gd name="T6" fmla="*/ 2147483647 w 330"/>
                <a:gd name="T7" fmla="*/ 2147483647 h 258"/>
                <a:gd name="T8" fmla="*/ 2147483647 w 330"/>
                <a:gd name="T9" fmla="*/ 0 h 258"/>
                <a:gd name="T10" fmla="*/ 2147483647 w 330"/>
                <a:gd name="T11" fmla="*/ 0 h 258"/>
                <a:gd name="T12" fmla="*/ 2147483647 w 330"/>
                <a:gd name="T13" fmla="*/ 2147483647 h 258"/>
                <a:gd name="T14" fmla="*/ 2147483647 w 330"/>
                <a:gd name="T15" fmla="*/ 2147483647 h 258"/>
                <a:gd name="T16" fmla="*/ 2147483647 w 330"/>
                <a:gd name="T17" fmla="*/ 0 h 258"/>
                <a:gd name="T18" fmla="*/ 2147483647 w 330"/>
                <a:gd name="T19" fmla="*/ 0 h 258"/>
                <a:gd name="T20" fmla="*/ 2147483647 w 330"/>
                <a:gd name="T21" fmla="*/ 2147483647 h 258"/>
                <a:gd name="T22" fmla="*/ 2147483647 w 330"/>
                <a:gd name="T23" fmla="*/ 2147483647 h 258"/>
                <a:gd name="T24" fmla="*/ 2147483647 w 330"/>
                <a:gd name="T25" fmla="*/ 2147483647 h 258"/>
                <a:gd name="T26" fmla="*/ 2147483647 w 330"/>
                <a:gd name="T27" fmla="*/ 2147483647 h 258"/>
                <a:gd name="T28" fmla="*/ 2147483647 w 330"/>
                <a:gd name="T29" fmla="*/ 2147483647 h 258"/>
                <a:gd name="T30" fmla="*/ 2147483647 w 330"/>
                <a:gd name="T31" fmla="*/ 2147483647 h 258"/>
                <a:gd name="T32" fmla="*/ 0 w 330"/>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0" h="258">
                  <a:moveTo>
                    <a:pt x="0" y="0"/>
                  </a:moveTo>
                  <a:lnTo>
                    <a:pt x="66" y="0"/>
                  </a:lnTo>
                  <a:lnTo>
                    <a:pt x="96" y="184"/>
                  </a:lnTo>
                  <a:lnTo>
                    <a:pt x="98" y="184"/>
                  </a:lnTo>
                  <a:lnTo>
                    <a:pt x="130" y="0"/>
                  </a:lnTo>
                  <a:lnTo>
                    <a:pt x="200" y="0"/>
                  </a:lnTo>
                  <a:lnTo>
                    <a:pt x="234" y="184"/>
                  </a:lnTo>
                  <a:lnTo>
                    <a:pt x="236" y="184"/>
                  </a:lnTo>
                  <a:lnTo>
                    <a:pt x="266" y="0"/>
                  </a:lnTo>
                  <a:lnTo>
                    <a:pt x="330" y="0"/>
                  </a:lnTo>
                  <a:lnTo>
                    <a:pt x="274" y="258"/>
                  </a:lnTo>
                  <a:lnTo>
                    <a:pt x="200" y="258"/>
                  </a:lnTo>
                  <a:lnTo>
                    <a:pt x="166" y="76"/>
                  </a:lnTo>
                  <a:lnTo>
                    <a:pt x="164" y="76"/>
                  </a:lnTo>
                  <a:lnTo>
                    <a:pt x="132"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4"/>
            <p:cNvSpPr>
              <a:spLocks/>
            </p:cNvSpPr>
            <p:nvPr/>
          </p:nvSpPr>
          <p:spPr bwMode="auto">
            <a:xfrm>
              <a:off x="2265299"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Rectangle 25"/>
            <p:cNvSpPr>
              <a:spLocks noChangeArrowheads="1"/>
            </p:cNvSpPr>
            <p:nvPr/>
          </p:nvSpPr>
          <p:spPr bwMode="auto">
            <a:xfrm>
              <a:off x="2808224"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 name="Freeform 26"/>
            <p:cNvSpPr>
              <a:spLocks/>
            </p:cNvSpPr>
            <p:nvPr/>
          </p:nvSpPr>
          <p:spPr bwMode="auto">
            <a:xfrm>
              <a:off x="2966974" y="673735"/>
              <a:ext cx="304800" cy="428625"/>
            </a:xfrm>
            <a:custGeom>
              <a:avLst/>
              <a:gdLst>
                <a:gd name="T0" fmla="*/ 2147483647 w 192"/>
                <a:gd name="T1" fmla="*/ 2147483647 h 270"/>
                <a:gd name="T2" fmla="*/ 2147483647 w 192"/>
                <a:gd name="T3" fmla="*/ 2147483647 h 270"/>
                <a:gd name="T4" fmla="*/ 2147483647 w 192"/>
                <a:gd name="T5" fmla="*/ 2147483647 h 270"/>
                <a:gd name="T6" fmla="*/ 2147483647 w 192"/>
                <a:gd name="T7" fmla="*/ 2147483647 h 270"/>
                <a:gd name="T8" fmla="*/ 2147483647 w 192"/>
                <a:gd name="T9" fmla="*/ 2147483647 h 270"/>
                <a:gd name="T10" fmla="*/ 2147483647 w 192"/>
                <a:gd name="T11" fmla="*/ 2147483647 h 270"/>
                <a:gd name="T12" fmla="*/ 2147483647 w 192"/>
                <a:gd name="T13" fmla="*/ 2147483647 h 270"/>
                <a:gd name="T14" fmla="*/ 2147483647 w 192"/>
                <a:gd name="T15" fmla="*/ 2147483647 h 270"/>
                <a:gd name="T16" fmla="*/ 2147483647 w 192"/>
                <a:gd name="T17" fmla="*/ 2147483647 h 270"/>
                <a:gd name="T18" fmla="*/ 2147483647 w 192"/>
                <a:gd name="T19" fmla="*/ 2147483647 h 270"/>
                <a:gd name="T20" fmla="*/ 2147483647 w 192"/>
                <a:gd name="T21" fmla="*/ 2147483647 h 270"/>
                <a:gd name="T22" fmla="*/ 2147483647 w 192"/>
                <a:gd name="T23" fmla="*/ 2147483647 h 270"/>
                <a:gd name="T24" fmla="*/ 2147483647 w 192"/>
                <a:gd name="T25" fmla="*/ 2147483647 h 270"/>
                <a:gd name="T26" fmla="*/ 2147483647 w 192"/>
                <a:gd name="T27" fmla="*/ 2147483647 h 270"/>
                <a:gd name="T28" fmla="*/ 2147483647 w 192"/>
                <a:gd name="T29" fmla="*/ 2147483647 h 270"/>
                <a:gd name="T30" fmla="*/ 2147483647 w 192"/>
                <a:gd name="T31" fmla="*/ 2147483647 h 270"/>
                <a:gd name="T32" fmla="*/ 2147483647 w 192"/>
                <a:gd name="T33" fmla="*/ 2147483647 h 270"/>
                <a:gd name="T34" fmla="*/ 2147483647 w 192"/>
                <a:gd name="T35" fmla="*/ 2147483647 h 270"/>
                <a:gd name="T36" fmla="*/ 2147483647 w 192"/>
                <a:gd name="T37" fmla="*/ 2147483647 h 270"/>
                <a:gd name="T38" fmla="*/ 2147483647 w 192"/>
                <a:gd name="T39" fmla="*/ 2147483647 h 270"/>
                <a:gd name="T40" fmla="*/ 2147483647 w 192"/>
                <a:gd name="T41" fmla="*/ 2147483647 h 270"/>
                <a:gd name="T42" fmla="*/ 2147483647 w 192"/>
                <a:gd name="T43" fmla="*/ 0 h 270"/>
                <a:gd name="T44" fmla="*/ 2147483647 w 192"/>
                <a:gd name="T45" fmla="*/ 2147483647 h 270"/>
                <a:gd name="T46" fmla="*/ 2147483647 w 192"/>
                <a:gd name="T47" fmla="*/ 2147483647 h 270"/>
                <a:gd name="T48" fmla="*/ 2147483647 w 192"/>
                <a:gd name="T49" fmla="*/ 2147483647 h 270"/>
                <a:gd name="T50" fmla="*/ 2147483647 w 192"/>
                <a:gd name="T51" fmla="*/ 2147483647 h 270"/>
                <a:gd name="T52" fmla="*/ 2147483647 w 192"/>
                <a:gd name="T53" fmla="*/ 2147483647 h 270"/>
                <a:gd name="T54" fmla="*/ 2147483647 w 192"/>
                <a:gd name="T55" fmla="*/ 2147483647 h 270"/>
                <a:gd name="T56" fmla="*/ 2147483647 w 192"/>
                <a:gd name="T57" fmla="*/ 2147483647 h 270"/>
                <a:gd name="T58" fmla="*/ 2147483647 w 192"/>
                <a:gd name="T59" fmla="*/ 2147483647 h 270"/>
                <a:gd name="T60" fmla="*/ 2147483647 w 192"/>
                <a:gd name="T61" fmla="*/ 2147483647 h 270"/>
                <a:gd name="T62" fmla="*/ 2147483647 w 192"/>
                <a:gd name="T63" fmla="*/ 2147483647 h 270"/>
                <a:gd name="T64" fmla="*/ 2147483647 w 192"/>
                <a:gd name="T65" fmla="*/ 2147483647 h 270"/>
                <a:gd name="T66" fmla="*/ 2147483647 w 192"/>
                <a:gd name="T67" fmla="*/ 2147483647 h 270"/>
                <a:gd name="T68" fmla="*/ 2147483647 w 192"/>
                <a:gd name="T69" fmla="*/ 2147483647 h 270"/>
                <a:gd name="T70" fmla="*/ 2147483647 w 192"/>
                <a:gd name="T71" fmla="*/ 2147483647 h 270"/>
                <a:gd name="T72" fmla="*/ 2147483647 w 192"/>
                <a:gd name="T73" fmla="*/ 2147483647 h 270"/>
                <a:gd name="T74" fmla="*/ 2147483647 w 192"/>
                <a:gd name="T75" fmla="*/ 2147483647 h 270"/>
                <a:gd name="T76" fmla="*/ 2147483647 w 192"/>
                <a:gd name="T77" fmla="*/ 2147483647 h 270"/>
                <a:gd name="T78" fmla="*/ 2147483647 w 192"/>
                <a:gd name="T79" fmla="*/ 2147483647 h 270"/>
                <a:gd name="T80" fmla="*/ 2147483647 w 192"/>
                <a:gd name="T81" fmla="*/ 2147483647 h 270"/>
                <a:gd name="T82" fmla="*/ 2147483647 w 192"/>
                <a:gd name="T83" fmla="*/ 2147483647 h 270"/>
                <a:gd name="T84" fmla="*/ 2147483647 w 192"/>
                <a:gd name="T85" fmla="*/ 2147483647 h 270"/>
                <a:gd name="T86" fmla="*/ 2147483647 w 192"/>
                <a:gd name="T87" fmla="*/ 2147483647 h 270"/>
                <a:gd name="T88" fmla="*/ 2147483647 w 192"/>
                <a:gd name="T89" fmla="*/ 2147483647 h 270"/>
                <a:gd name="T90" fmla="*/ 2147483647 w 192"/>
                <a:gd name="T91" fmla="*/ 2147483647 h 270"/>
                <a:gd name="T92" fmla="*/ 2147483647 w 192"/>
                <a:gd name="T93" fmla="*/ 2147483647 h 270"/>
                <a:gd name="T94" fmla="*/ 2147483647 w 192"/>
                <a:gd name="T95" fmla="*/ 2147483647 h 270"/>
                <a:gd name="T96" fmla="*/ 2147483647 w 192"/>
                <a:gd name="T97" fmla="*/ 2147483647 h 270"/>
                <a:gd name="T98" fmla="*/ 2147483647 w 192"/>
                <a:gd name="T99" fmla="*/ 2147483647 h 270"/>
                <a:gd name="T100" fmla="*/ 0 w 192"/>
                <a:gd name="T101" fmla="*/ 2147483647 h 270"/>
                <a:gd name="T102" fmla="*/ 2147483647 w 192"/>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2" h="270">
                  <a:moveTo>
                    <a:pt x="60" y="180"/>
                  </a:moveTo>
                  <a:lnTo>
                    <a:pt x="60" y="188"/>
                  </a:lnTo>
                  <a:lnTo>
                    <a:pt x="60" y="196"/>
                  </a:lnTo>
                  <a:lnTo>
                    <a:pt x="62" y="204"/>
                  </a:lnTo>
                  <a:lnTo>
                    <a:pt x="66" y="210"/>
                  </a:lnTo>
                  <a:lnTo>
                    <a:pt x="68" y="216"/>
                  </a:lnTo>
                  <a:lnTo>
                    <a:pt x="74" y="220"/>
                  </a:lnTo>
                  <a:lnTo>
                    <a:pt x="80" y="222"/>
                  </a:lnTo>
                  <a:lnTo>
                    <a:pt x="86" y="224"/>
                  </a:lnTo>
                  <a:lnTo>
                    <a:pt x="94" y="226"/>
                  </a:lnTo>
                  <a:lnTo>
                    <a:pt x="108" y="224"/>
                  </a:lnTo>
                  <a:lnTo>
                    <a:pt x="114" y="222"/>
                  </a:lnTo>
                  <a:lnTo>
                    <a:pt x="118" y="218"/>
                  </a:lnTo>
                  <a:lnTo>
                    <a:pt x="122" y="214"/>
                  </a:lnTo>
                  <a:lnTo>
                    <a:pt x="126" y="208"/>
                  </a:lnTo>
                  <a:lnTo>
                    <a:pt x="128" y="202"/>
                  </a:lnTo>
                  <a:lnTo>
                    <a:pt x="128" y="194"/>
                  </a:lnTo>
                  <a:lnTo>
                    <a:pt x="126" y="184"/>
                  </a:lnTo>
                  <a:lnTo>
                    <a:pt x="120" y="176"/>
                  </a:lnTo>
                  <a:lnTo>
                    <a:pt x="114" y="170"/>
                  </a:lnTo>
                  <a:lnTo>
                    <a:pt x="104" y="166"/>
                  </a:lnTo>
                  <a:lnTo>
                    <a:pt x="58" y="148"/>
                  </a:lnTo>
                  <a:lnTo>
                    <a:pt x="44" y="144"/>
                  </a:lnTo>
                  <a:lnTo>
                    <a:pt x="34" y="138"/>
                  </a:lnTo>
                  <a:lnTo>
                    <a:pt x="24" y="130"/>
                  </a:lnTo>
                  <a:lnTo>
                    <a:pt x="16" y="122"/>
                  </a:lnTo>
                  <a:lnTo>
                    <a:pt x="10" y="112"/>
                  </a:lnTo>
                  <a:lnTo>
                    <a:pt x="6" y="102"/>
                  </a:lnTo>
                  <a:lnTo>
                    <a:pt x="4" y="90"/>
                  </a:lnTo>
                  <a:lnTo>
                    <a:pt x="2" y="78"/>
                  </a:lnTo>
                  <a:lnTo>
                    <a:pt x="4" y="62"/>
                  </a:lnTo>
                  <a:lnTo>
                    <a:pt x="8" y="48"/>
                  </a:lnTo>
                  <a:lnTo>
                    <a:pt x="14" y="34"/>
                  </a:lnTo>
                  <a:lnTo>
                    <a:pt x="24" y="22"/>
                  </a:lnTo>
                  <a:lnTo>
                    <a:pt x="38" y="12"/>
                  </a:lnTo>
                  <a:lnTo>
                    <a:pt x="54" y="6"/>
                  </a:lnTo>
                  <a:lnTo>
                    <a:pt x="74" y="2"/>
                  </a:lnTo>
                  <a:lnTo>
                    <a:pt x="98" y="0"/>
                  </a:lnTo>
                  <a:lnTo>
                    <a:pt x="118" y="0"/>
                  </a:lnTo>
                  <a:lnTo>
                    <a:pt x="136" y="4"/>
                  </a:lnTo>
                  <a:lnTo>
                    <a:pt x="152" y="10"/>
                  </a:lnTo>
                  <a:lnTo>
                    <a:pt x="164" y="18"/>
                  </a:lnTo>
                  <a:lnTo>
                    <a:pt x="174" y="30"/>
                  </a:lnTo>
                  <a:lnTo>
                    <a:pt x="180" y="42"/>
                  </a:lnTo>
                  <a:lnTo>
                    <a:pt x="184" y="56"/>
                  </a:lnTo>
                  <a:lnTo>
                    <a:pt x="186" y="72"/>
                  </a:lnTo>
                  <a:lnTo>
                    <a:pt x="186" y="84"/>
                  </a:lnTo>
                  <a:lnTo>
                    <a:pt x="126" y="84"/>
                  </a:lnTo>
                  <a:lnTo>
                    <a:pt x="124" y="66"/>
                  </a:lnTo>
                  <a:lnTo>
                    <a:pt x="122" y="60"/>
                  </a:lnTo>
                  <a:lnTo>
                    <a:pt x="120" y="54"/>
                  </a:lnTo>
                  <a:lnTo>
                    <a:pt x="116" y="50"/>
                  </a:lnTo>
                  <a:lnTo>
                    <a:pt x="110" y="48"/>
                  </a:lnTo>
                  <a:lnTo>
                    <a:pt x="104" y="46"/>
                  </a:lnTo>
                  <a:lnTo>
                    <a:pt x="96" y="44"/>
                  </a:lnTo>
                  <a:lnTo>
                    <a:pt x="84" y="46"/>
                  </a:lnTo>
                  <a:lnTo>
                    <a:pt x="76" y="52"/>
                  </a:lnTo>
                  <a:lnTo>
                    <a:pt x="72" y="56"/>
                  </a:lnTo>
                  <a:lnTo>
                    <a:pt x="68" y="60"/>
                  </a:lnTo>
                  <a:lnTo>
                    <a:pt x="66" y="66"/>
                  </a:lnTo>
                  <a:lnTo>
                    <a:pt x="66" y="72"/>
                  </a:lnTo>
                  <a:lnTo>
                    <a:pt x="68" y="82"/>
                  </a:lnTo>
                  <a:lnTo>
                    <a:pt x="72" y="90"/>
                  </a:lnTo>
                  <a:lnTo>
                    <a:pt x="80" y="96"/>
                  </a:lnTo>
                  <a:lnTo>
                    <a:pt x="94" y="102"/>
                  </a:lnTo>
                  <a:lnTo>
                    <a:pt x="134" y="116"/>
                  </a:lnTo>
                  <a:lnTo>
                    <a:pt x="148" y="122"/>
                  </a:lnTo>
                  <a:lnTo>
                    <a:pt x="160" y="128"/>
                  </a:lnTo>
                  <a:lnTo>
                    <a:pt x="170" y="136"/>
                  </a:lnTo>
                  <a:lnTo>
                    <a:pt x="178" y="144"/>
                  </a:lnTo>
                  <a:lnTo>
                    <a:pt x="184" y="152"/>
                  </a:lnTo>
                  <a:lnTo>
                    <a:pt x="188" y="164"/>
                  </a:lnTo>
                  <a:lnTo>
                    <a:pt x="190" y="176"/>
                  </a:lnTo>
                  <a:lnTo>
                    <a:pt x="192" y="190"/>
                  </a:lnTo>
                  <a:lnTo>
                    <a:pt x="190" y="208"/>
                  </a:lnTo>
                  <a:lnTo>
                    <a:pt x="184" y="226"/>
                  </a:lnTo>
                  <a:lnTo>
                    <a:pt x="176" y="240"/>
                  </a:lnTo>
                  <a:lnTo>
                    <a:pt x="164" y="250"/>
                  </a:lnTo>
                  <a:lnTo>
                    <a:pt x="150" y="260"/>
                  </a:lnTo>
                  <a:lnTo>
                    <a:pt x="134" y="266"/>
                  </a:lnTo>
                  <a:lnTo>
                    <a:pt x="116" y="270"/>
                  </a:lnTo>
                  <a:lnTo>
                    <a:pt x="96" y="270"/>
                  </a:lnTo>
                  <a:lnTo>
                    <a:pt x="70" y="270"/>
                  </a:lnTo>
                  <a:lnTo>
                    <a:pt x="50" y="264"/>
                  </a:lnTo>
                  <a:lnTo>
                    <a:pt x="32" y="258"/>
                  </a:lnTo>
                  <a:lnTo>
                    <a:pt x="20" y="248"/>
                  </a:lnTo>
                  <a:lnTo>
                    <a:pt x="12" y="236"/>
                  </a:lnTo>
                  <a:lnTo>
                    <a:pt x="6" y="222"/>
                  </a:lnTo>
                  <a:lnTo>
                    <a:pt x="2" y="206"/>
                  </a:lnTo>
                  <a:lnTo>
                    <a:pt x="0" y="188"/>
                  </a:lnTo>
                  <a:lnTo>
                    <a:pt x="0" y="180"/>
                  </a:lnTo>
                  <a:lnTo>
                    <a:pt x="60"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27"/>
            <p:cNvSpPr>
              <a:spLocks noEditPoints="1"/>
            </p:cNvSpPr>
            <p:nvPr/>
          </p:nvSpPr>
          <p:spPr bwMode="auto">
            <a:xfrm>
              <a:off x="3309874" y="673735"/>
              <a:ext cx="317500" cy="428625"/>
            </a:xfrm>
            <a:custGeom>
              <a:avLst/>
              <a:gdLst>
                <a:gd name="T0" fmla="*/ 2147483647 w 200"/>
                <a:gd name="T1" fmla="*/ 2147483647 h 270"/>
                <a:gd name="T2" fmla="*/ 2147483647 w 200"/>
                <a:gd name="T3" fmla="*/ 2147483647 h 270"/>
                <a:gd name="T4" fmla="*/ 2147483647 w 200"/>
                <a:gd name="T5" fmla="*/ 2147483647 h 270"/>
                <a:gd name="T6" fmla="*/ 2147483647 w 200"/>
                <a:gd name="T7" fmla="*/ 2147483647 h 270"/>
                <a:gd name="T8" fmla="*/ 2147483647 w 200"/>
                <a:gd name="T9" fmla="*/ 0 h 270"/>
                <a:gd name="T10" fmla="*/ 2147483647 w 200"/>
                <a:gd name="T11" fmla="*/ 0 h 270"/>
                <a:gd name="T12" fmla="*/ 2147483647 w 200"/>
                <a:gd name="T13" fmla="*/ 2147483647 h 270"/>
                <a:gd name="T14" fmla="*/ 2147483647 w 200"/>
                <a:gd name="T15" fmla="*/ 2147483647 h 270"/>
                <a:gd name="T16" fmla="*/ 2147483647 w 200"/>
                <a:gd name="T17" fmla="*/ 2147483647 h 270"/>
                <a:gd name="T18" fmla="*/ 2147483647 w 200"/>
                <a:gd name="T19" fmla="*/ 2147483647 h 270"/>
                <a:gd name="T20" fmla="*/ 2147483647 w 200"/>
                <a:gd name="T21" fmla="*/ 2147483647 h 270"/>
                <a:gd name="T22" fmla="*/ 2147483647 w 200"/>
                <a:gd name="T23" fmla="*/ 2147483647 h 270"/>
                <a:gd name="T24" fmla="*/ 2147483647 w 200"/>
                <a:gd name="T25" fmla="*/ 2147483647 h 270"/>
                <a:gd name="T26" fmla="*/ 2147483647 w 200"/>
                <a:gd name="T27" fmla="*/ 2147483647 h 270"/>
                <a:gd name="T28" fmla="*/ 2147483647 w 200"/>
                <a:gd name="T29" fmla="*/ 2147483647 h 270"/>
                <a:gd name="T30" fmla="*/ 2147483647 w 200"/>
                <a:gd name="T31" fmla="*/ 2147483647 h 270"/>
                <a:gd name="T32" fmla="*/ 2147483647 w 200"/>
                <a:gd name="T33" fmla="*/ 2147483647 h 270"/>
                <a:gd name="T34" fmla="*/ 2147483647 w 200"/>
                <a:gd name="T35" fmla="*/ 2147483647 h 270"/>
                <a:gd name="T36" fmla="*/ 2147483647 w 200"/>
                <a:gd name="T37" fmla="*/ 2147483647 h 270"/>
                <a:gd name="T38" fmla="*/ 2147483647 w 200"/>
                <a:gd name="T39" fmla="*/ 2147483647 h 270"/>
                <a:gd name="T40" fmla="*/ 2147483647 w 200"/>
                <a:gd name="T41" fmla="*/ 2147483647 h 270"/>
                <a:gd name="T42" fmla="*/ 2147483647 w 200"/>
                <a:gd name="T43" fmla="*/ 2147483647 h 270"/>
                <a:gd name="T44" fmla="*/ 0 w 200"/>
                <a:gd name="T45" fmla="*/ 2147483647 h 270"/>
                <a:gd name="T46" fmla="*/ 0 w 200"/>
                <a:gd name="T47" fmla="*/ 2147483647 h 270"/>
                <a:gd name="T48" fmla="*/ 2147483647 w 200"/>
                <a:gd name="T49" fmla="*/ 2147483647 h 270"/>
                <a:gd name="T50" fmla="*/ 2147483647 w 200"/>
                <a:gd name="T51" fmla="*/ 2147483647 h 270"/>
                <a:gd name="T52" fmla="*/ 2147483647 w 200"/>
                <a:gd name="T53" fmla="*/ 2147483647 h 270"/>
                <a:gd name="T54" fmla="*/ 2147483647 w 200"/>
                <a:gd name="T55" fmla="*/ 2147483647 h 270"/>
                <a:gd name="T56" fmla="*/ 2147483647 w 200"/>
                <a:gd name="T57" fmla="*/ 2147483647 h 270"/>
                <a:gd name="T58" fmla="*/ 2147483647 w 200"/>
                <a:gd name="T59" fmla="*/ 2147483647 h 270"/>
                <a:gd name="T60" fmla="*/ 2147483647 w 200"/>
                <a:gd name="T61" fmla="*/ 2147483647 h 270"/>
                <a:gd name="T62" fmla="*/ 2147483647 w 200"/>
                <a:gd name="T63" fmla="*/ 2147483647 h 270"/>
                <a:gd name="T64" fmla="*/ 2147483647 w 200"/>
                <a:gd name="T65" fmla="*/ 2147483647 h 270"/>
                <a:gd name="T66" fmla="*/ 2147483647 w 200"/>
                <a:gd name="T67" fmla="*/ 2147483647 h 270"/>
                <a:gd name="T68" fmla="*/ 2147483647 w 200"/>
                <a:gd name="T69" fmla="*/ 2147483647 h 270"/>
                <a:gd name="T70" fmla="*/ 2147483647 w 200"/>
                <a:gd name="T71" fmla="*/ 2147483647 h 270"/>
                <a:gd name="T72" fmla="*/ 2147483647 w 200"/>
                <a:gd name="T73" fmla="*/ 2147483647 h 270"/>
                <a:gd name="T74" fmla="*/ 2147483647 w 200"/>
                <a:gd name="T75" fmla="*/ 2147483647 h 270"/>
                <a:gd name="T76" fmla="*/ 2147483647 w 200"/>
                <a:gd name="T77" fmla="*/ 2147483647 h 270"/>
                <a:gd name="T78" fmla="*/ 2147483647 w 200"/>
                <a:gd name="T79" fmla="*/ 2147483647 h 270"/>
                <a:gd name="T80" fmla="*/ 2147483647 w 200"/>
                <a:gd name="T81" fmla="*/ 2147483647 h 270"/>
                <a:gd name="T82" fmla="*/ 2147483647 w 200"/>
                <a:gd name="T83" fmla="*/ 2147483647 h 270"/>
                <a:gd name="T84" fmla="*/ 2147483647 w 200"/>
                <a:gd name="T85" fmla="*/ 2147483647 h 270"/>
                <a:gd name="T86" fmla="*/ 2147483647 w 200"/>
                <a:gd name="T87" fmla="*/ 2147483647 h 270"/>
                <a:gd name="T88" fmla="*/ 2147483647 w 200"/>
                <a:gd name="T89" fmla="*/ 2147483647 h 270"/>
                <a:gd name="T90" fmla="*/ 2147483647 w 200"/>
                <a:gd name="T91" fmla="*/ 2147483647 h 270"/>
                <a:gd name="T92" fmla="*/ 2147483647 w 200"/>
                <a:gd name="T93" fmla="*/ 2147483647 h 270"/>
                <a:gd name="T94" fmla="*/ 2147483647 w 200"/>
                <a:gd name="T95" fmla="*/ 2147483647 h 270"/>
                <a:gd name="T96" fmla="*/ 2147483647 w 200"/>
                <a:gd name="T97" fmla="*/ 2147483647 h 270"/>
                <a:gd name="T98" fmla="*/ 2147483647 w 200"/>
                <a:gd name="T99" fmla="*/ 2147483647 h 270"/>
                <a:gd name="T100" fmla="*/ 2147483647 w 200"/>
                <a:gd name="T101" fmla="*/ 2147483647 h 270"/>
                <a:gd name="T102" fmla="*/ 2147483647 w 200"/>
                <a:gd name="T103" fmla="*/ 2147483647 h 270"/>
                <a:gd name="T104" fmla="*/ 2147483647 w 200"/>
                <a:gd name="T105" fmla="*/ 2147483647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00" h="270">
                  <a:moveTo>
                    <a:pt x="8" y="86"/>
                  </a:moveTo>
                  <a:lnTo>
                    <a:pt x="8" y="80"/>
                  </a:lnTo>
                  <a:lnTo>
                    <a:pt x="10" y="58"/>
                  </a:lnTo>
                  <a:lnTo>
                    <a:pt x="14" y="42"/>
                  </a:lnTo>
                  <a:lnTo>
                    <a:pt x="24" y="28"/>
                  </a:lnTo>
                  <a:lnTo>
                    <a:pt x="34" y="18"/>
                  </a:lnTo>
                  <a:lnTo>
                    <a:pt x="48" y="10"/>
                  </a:lnTo>
                  <a:lnTo>
                    <a:pt x="64" y="4"/>
                  </a:lnTo>
                  <a:lnTo>
                    <a:pt x="80" y="0"/>
                  </a:lnTo>
                  <a:lnTo>
                    <a:pt x="98" y="0"/>
                  </a:lnTo>
                  <a:lnTo>
                    <a:pt x="124" y="2"/>
                  </a:lnTo>
                  <a:lnTo>
                    <a:pt x="146" y="6"/>
                  </a:lnTo>
                  <a:lnTo>
                    <a:pt x="162" y="12"/>
                  </a:lnTo>
                  <a:lnTo>
                    <a:pt x="174" y="22"/>
                  </a:lnTo>
                  <a:lnTo>
                    <a:pt x="182" y="34"/>
                  </a:lnTo>
                  <a:lnTo>
                    <a:pt x="188" y="46"/>
                  </a:lnTo>
                  <a:lnTo>
                    <a:pt x="190" y="62"/>
                  </a:lnTo>
                  <a:lnTo>
                    <a:pt x="192" y="78"/>
                  </a:lnTo>
                  <a:lnTo>
                    <a:pt x="192" y="214"/>
                  </a:lnTo>
                  <a:lnTo>
                    <a:pt x="194" y="242"/>
                  </a:lnTo>
                  <a:lnTo>
                    <a:pt x="196" y="254"/>
                  </a:lnTo>
                  <a:lnTo>
                    <a:pt x="200" y="264"/>
                  </a:lnTo>
                  <a:lnTo>
                    <a:pt x="136" y="264"/>
                  </a:lnTo>
                  <a:lnTo>
                    <a:pt x="132" y="250"/>
                  </a:lnTo>
                  <a:lnTo>
                    <a:pt x="128" y="238"/>
                  </a:lnTo>
                  <a:lnTo>
                    <a:pt x="122" y="246"/>
                  </a:lnTo>
                  <a:lnTo>
                    <a:pt x="116" y="254"/>
                  </a:lnTo>
                  <a:lnTo>
                    <a:pt x="108" y="260"/>
                  </a:lnTo>
                  <a:lnTo>
                    <a:pt x="100" y="264"/>
                  </a:lnTo>
                  <a:lnTo>
                    <a:pt x="92" y="268"/>
                  </a:lnTo>
                  <a:lnTo>
                    <a:pt x="84" y="270"/>
                  </a:lnTo>
                  <a:lnTo>
                    <a:pt x="62" y="270"/>
                  </a:lnTo>
                  <a:lnTo>
                    <a:pt x="46" y="268"/>
                  </a:lnTo>
                  <a:lnTo>
                    <a:pt x="32" y="264"/>
                  </a:lnTo>
                  <a:lnTo>
                    <a:pt x="22" y="256"/>
                  </a:lnTo>
                  <a:lnTo>
                    <a:pt x="14" y="246"/>
                  </a:lnTo>
                  <a:lnTo>
                    <a:pt x="8" y="236"/>
                  </a:lnTo>
                  <a:lnTo>
                    <a:pt x="2" y="222"/>
                  </a:lnTo>
                  <a:lnTo>
                    <a:pt x="0" y="210"/>
                  </a:lnTo>
                  <a:lnTo>
                    <a:pt x="0" y="196"/>
                  </a:lnTo>
                  <a:lnTo>
                    <a:pt x="0" y="180"/>
                  </a:lnTo>
                  <a:lnTo>
                    <a:pt x="4" y="166"/>
                  </a:lnTo>
                  <a:lnTo>
                    <a:pt x="8" y="154"/>
                  </a:lnTo>
                  <a:lnTo>
                    <a:pt x="16" y="144"/>
                  </a:lnTo>
                  <a:lnTo>
                    <a:pt x="24" y="134"/>
                  </a:lnTo>
                  <a:lnTo>
                    <a:pt x="36" y="128"/>
                  </a:lnTo>
                  <a:lnTo>
                    <a:pt x="48" y="122"/>
                  </a:lnTo>
                  <a:lnTo>
                    <a:pt x="64" y="116"/>
                  </a:lnTo>
                  <a:lnTo>
                    <a:pt x="102" y="106"/>
                  </a:lnTo>
                  <a:lnTo>
                    <a:pt x="114" y="102"/>
                  </a:lnTo>
                  <a:lnTo>
                    <a:pt x="122" y="96"/>
                  </a:lnTo>
                  <a:lnTo>
                    <a:pt x="128" y="88"/>
                  </a:lnTo>
                  <a:lnTo>
                    <a:pt x="128" y="76"/>
                  </a:lnTo>
                  <a:lnTo>
                    <a:pt x="126" y="62"/>
                  </a:lnTo>
                  <a:lnTo>
                    <a:pt x="124" y="58"/>
                  </a:lnTo>
                  <a:lnTo>
                    <a:pt x="122" y="54"/>
                  </a:lnTo>
                  <a:lnTo>
                    <a:pt x="118" y="50"/>
                  </a:lnTo>
                  <a:lnTo>
                    <a:pt x="112" y="46"/>
                  </a:lnTo>
                  <a:lnTo>
                    <a:pt x="106" y="46"/>
                  </a:lnTo>
                  <a:lnTo>
                    <a:pt x="98" y="44"/>
                  </a:lnTo>
                  <a:lnTo>
                    <a:pt x="90" y="46"/>
                  </a:lnTo>
                  <a:lnTo>
                    <a:pt x="84" y="48"/>
                  </a:lnTo>
                  <a:lnTo>
                    <a:pt x="80" y="50"/>
                  </a:lnTo>
                  <a:lnTo>
                    <a:pt x="74" y="54"/>
                  </a:lnTo>
                  <a:lnTo>
                    <a:pt x="72" y="58"/>
                  </a:lnTo>
                  <a:lnTo>
                    <a:pt x="70" y="64"/>
                  </a:lnTo>
                  <a:lnTo>
                    <a:pt x="68" y="78"/>
                  </a:lnTo>
                  <a:lnTo>
                    <a:pt x="68" y="86"/>
                  </a:lnTo>
                  <a:lnTo>
                    <a:pt x="8" y="86"/>
                  </a:lnTo>
                  <a:close/>
                  <a:moveTo>
                    <a:pt x="128" y="136"/>
                  </a:moveTo>
                  <a:lnTo>
                    <a:pt x="128" y="136"/>
                  </a:lnTo>
                  <a:lnTo>
                    <a:pt x="114" y="144"/>
                  </a:lnTo>
                  <a:lnTo>
                    <a:pt x="100" y="148"/>
                  </a:lnTo>
                  <a:lnTo>
                    <a:pt x="84" y="154"/>
                  </a:lnTo>
                  <a:lnTo>
                    <a:pt x="76" y="158"/>
                  </a:lnTo>
                  <a:lnTo>
                    <a:pt x="72" y="162"/>
                  </a:lnTo>
                  <a:lnTo>
                    <a:pt x="68" y="168"/>
                  </a:lnTo>
                  <a:lnTo>
                    <a:pt x="64" y="174"/>
                  </a:lnTo>
                  <a:lnTo>
                    <a:pt x="62" y="190"/>
                  </a:lnTo>
                  <a:lnTo>
                    <a:pt x="64" y="204"/>
                  </a:lnTo>
                  <a:lnTo>
                    <a:pt x="68" y="214"/>
                  </a:lnTo>
                  <a:lnTo>
                    <a:pt x="72" y="220"/>
                  </a:lnTo>
                  <a:lnTo>
                    <a:pt x="76" y="222"/>
                  </a:lnTo>
                  <a:lnTo>
                    <a:pt x="82" y="224"/>
                  </a:lnTo>
                  <a:lnTo>
                    <a:pt x="88" y="226"/>
                  </a:lnTo>
                  <a:lnTo>
                    <a:pt x="102" y="224"/>
                  </a:lnTo>
                  <a:lnTo>
                    <a:pt x="108" y="220"/>
                  </a:lnTo>
                  <a:lnTo>
                    <a:pt x="114" y="216"/>
                  </a:lnTo>
                  <a:lnTo>
                    <a:pt x="120" y="210"/>
                  </a:lnTo>
                  <a:lnTo>
                    <a:pt x="124" y="204"/>
                  </a:lnTo>
                  <a:lnTo>
                    <a:pt x="128" y="196"/>
                  </a:lnTo>
                  <a:lnTo>
                    <a:pt x="128" y="186"/>
                  </a:lnTo>
                  <a:lnTo>
                    <a:pt x="128" y="1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28"/>
            <p:cNvSpPr>
              <a:spLocks/>
            </p:cNvSpPr>
            <p:nvPr/>
          </p:nvSpPr>
          <p:spPr bwMode="auto">
            <a:xfrm>
              <a:off x="3671824" y="673735"/>
              <a:ext cx="301625" cy="428625"/>
            </a:xfrm>
            <a:custGeom>
              <a:avLst/>
              <a:gdLst>
                <a:gd name="T0" fmla="*/ 2147483647 w 190"/>
                <a:gd name="T1" fmla="*/ 2147483647 h 270"/>
                <a:gd name="T2" fmla="*/ 2147483647 w 190"/>
                <a:gd name="T3" fmla="*/ 2147483647 h 270"/>
                <a:gd name="T4" fmla="*/ 2147483647 w 190"/>
                <a:gd name="T5" fmla="*/ 2147483647 h 270"/>
                <a:gd name="T6" fmla="*/ 2147483647 w 190"/>
                <a:gd name="T7" fmla="*/ 2147483647 h 270"/>
                <a:gd name="T8" fmla="*/ 2147483647 w 190"/>
                <a:gd name="T9" fmla="*/ 2147483647 h 270"/>
                <a:gd name="T10" fmla="*/ 2147483647 w 190"/>
                <a:gd name="T11" fmla="*/ 2147483647 h 270"/>
                <a:gd name="T12" fmla="*/ 2147483647 w 190"/>
                <a:gd name="T13" fmla="*/ 2147483647 h 270"/>
                <a:gd name="T14" fmla="*/ 2147483647 w 190"/>
                <a:gd name="T15" fmla="*/ 2147483647 h 270"/>
                <a:gd name="T16" fmla="*/ 2147483647 w 190"/>
                <a:gd name="T17" fmla="*/ 2147483647 h 270"/>
                <a:gd name="T18" fmla="*/ 2147483647 w 190"/>
                <a:gd name="T19" fmla="*/ 2147483647 h 270"/>
                <a:gd name="T20" fmla="*/ 2147483647 w 190"/>
                <a:gd name="T21" fmla="*/ 2147483647 h 270"/>
                <a:gd name="T22" fmla="*/ 2147483647 w 190"/>
                <a:gd name="T23" fmla="*/ 2147483647 h 270"/>
                <a:gd name="T24" fmla="*/ 2147483647 w 190"/>
                <a:gd name="T25" fmla="*/ 2147483647 h 270"/>
                <a:gd name="T26" fmla="*/ 2147483647 w 190"/>
                <a:gd name="T27" fmla="*/ 2147483647 h 270"/>
                <a:gd name="T28" fmla="*/ 2147483647 w 190"/>
                <a:gd name="T29" fmla="*/ 2147483647 h 270"/>
                <a:gd name="T30" fmla="*/ 2147483647 w 190"/>
                <a:gd name="T31" fmla="*/ 2147483647 h 270"/>
                <a:gd name="T32" fmla="*/ 2147483647 w 190"/>
                <a:gd name="T33" fmla="*/ 2147483647 h 270"/>
                <a:gd name="T34" fmla="*/ 2147483647 w 190"/>
                <a:gd name="T35" fmla="*/ 2147483647 h 270"/>
                <a:gd name="T36" fmla="*/ 2147483647 w 190"/>
                <a:gd name="T37" fmla="*/ 2147483647 h 270"/>
                <a:gd name="T38" fmla="*/ 2147483647 w 190"/>
                <a:gd name="T39" fmla="*/ 2147483647 h 270"/>
                <a:gd name="T40" fmla="*/ 2147483647 w 190"/>
                <a:gd name="T41" fmla="*/ 2147483647 h 270"/>
                <a:gd name="T42" fmla="*/ 2147483647 w 190"/>
                <a:gd name="T43" fmla="*/ 0 h 270"/>
                <a:gd name="T44" fmla="*/ 2147483647 w 190"/>
                <a:gd name="T45" fmla="*/ 2147483647 h 270"/>
                <a:gd name="T46" fmla="*/ 2147483647 w 190"/>
                <a:gd name="T47" fmla="*/ 2147483647 h 270"/>
                <a:gd name="T48" fmla="*/ 2147483647 w 190"/>
                <a:gd name="T49" fmla="*/ 2147483647 h 270"/>
                <a:gd name="T50" fmla="*/ 2147483647 w 190"/>
                <a:gd name="T51" fmla="*/ 2147483647 h 270"/>
                <a:gd name="T52" fmla="*/ 2147483647 w 190"/>
                <a:gd name="T53" fmla="*/ 2147483647 h 270"/>
                <a:gd name="T54" fmla="*/ 2147483647 w 190"/>
                <a:gd name="T55" fmla="*/ 2147483647 h 270"/>
                <a:gd name="T56" fmla="*/ 2147483647 w 190"/>
                <a:gd name="T57" fmla="*/ 2147483647 h 270"/>
                <a:gd name="T58" fmla="*/ 2147483647 w 190"/>
                <a:gd name="T59" fmla="*/ 2147483647 h 270"/>
                <a:gd name="T60" fmla="*/ 2147483647 w 190"/>
                <a:gd name="T61" fmla="*/ 2147483647 h 270"/>
                <a:gd name="T62" fmla="*/ 2147483647 w 190"/>
                <a:gd name="T63" fmla="*/ 2147483647 h 270"/>
                <a:gd name="T64" fmla="*/ 2147483647 w 190"/>
                <a:gd name="T65" fmla="*/ 2147483647 h 270"/>
                <a:gd name="T66" fmla="*/ 2147483647 w 190"/>
                <a:gd name="T67" fmla="*/ 2147483647 h 270"/>
                <a:gd name="T68" fmla="*/ 2147483647 w 190"/>
                <a:gd name="T69" fmla="*/ 2147483647 h 270"/>
                <a:gd name="T70" fmla="*/ 2147483647 w 190"/>
                <a:gd name="T71" fmla="*/ 2147483647 h 270"/>
                <a:gd name="T72" fmla="*/ 2147483647 w 190"/>
                <a:gd name="T73" fmla="*/ 2147483647 h 270"/>
                <a:gd name="T74" fmla="*/ 2147483647 w 190"/>
                <a:gd name="T75" fmla="*/ 2147483647 h 270"/>
                <a:gd name="T76" fmla="*/ 2147483647 w 190"/>
                <a:gd name="T77" fmla="*/ 2147483647 h 270"/>
                <a:gd name="T78" fmla="*/ 2147483647 w 190"/>
                <a:gd name="T79" fmla="*/ 2147483647 h 270"/>
                <a:gd name="T80" fmla="*/ 2147483647 w 190"/>
                <a:gd name="T81" fmla="*/ 2147483647 h 270"/>
                <a:gd name="T82" fmla="*/ 2147483647 w 190"/>
                <a:gd name="T83" fmla="*/ 2147483647 h 270"/>
                <a:gd name="T84" fmla="*/ 2147483647 w 190"/>
                <a:gd name="T85" fmla="*/ 2147483647 h 270"/>
                <a:gd name="T86" fmla="*/ 2147483647 w 190"/>
                <a:gd name="T87" fmla="*/ 2147483647 h 270"/>
                <a:gd name="T88" fmla="*/ 2147483647 w 190"/>
                <a:gd name="T89" fmla="*/ 2147483647 h 270"/>
                <a:gd name="T90" fmla="*/ 2147483647 w 190"/>
                <a:gd name="T91" fmla="*/ 2147483647 h 270"/>
                <a:gd name="T92" fmla="*/ 2147483647 w 190"/>
                <a:gd name="T93" fmla="*/ 2147483647 h 270"/>
                <a:gd name="T94" fmla="*/ 2147483647 w 190"/>
                <a:gd name="T95" fmla="*/ 2147483647 h 270"/>
                <a:gd name="T96" fmla="*/ 2147483647 w 190"/>
                <a:gd name="T97" fmla="*/ 2147483647 h 270"/>
                <a:gd name="T98" fmla="*/ 2147483647 w 190"/>
                <a:gd name="T99" fmla="*/ 2147483647 h 270"/>
                <a:gd name="T100" fmla="*/ 0 w 190"/>
                <a:gd name="T101" fmla="*/ 2147483647 h 270"/>
                <a:gd name="T102" fmla="*/ 2147483647 w 190"/>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0" h="270">
                  <a:moveTo>
                    <a:pt x="58" y="180"/>
                  </a:moveTo>
                  <a:lnTo>
                    <a:pt x="58" y="188"/>
                  </a:lnTo>
                  <a:lnTo>
                    <a:pt x="60" y="196"/>
                  </a:lnTo>
                  <a:lnTo>
                    <a:pt x="62" y="204"/>
                  </a:lnTo>
                  <a:lnTo>
                    <a:pt x="64" y="210"/>
                  </a:lnTo>
                  <a:lnTo>
                    <a:pt x="68" y="216"/>
                  </a:lnTo>
                  <a:lnTo>
                    <a:pt x="72" y="220"/>
                  </a:lnTo>
                  <a:lnTo>
                    <a:pt x="78" y="222"/>
                  </a:lnTo>
                  <a:lnTo>
                    <a:pt x="86" y="224"/>
                  </a:lnTo>
                  <a:lnTo>
                    <a:pt x="94" y="226"/>
                  </a:lnTo>
                  <a:lnTo>
                    <a:pt x="108" y="224"/>
                  </a:lnTo>
                  <a:lnTo>
                    <a:pt x="112" y="222"/>
                  </a:lnTo>
                  <a:lnTo>
                    <a:pt x="118" y="218"/>
                  </a:lnTo>
                  <a:lnTo>
                    <a:pt x="122" y="214"/>
                  </a:lnTo>
                  <a:lnTo>
                    <a:pt x="124" y="208"/>
                  </a:lnTo>
                  <a:lnTo>
                    <a:pt x="126" y="202"/>
                  </a:lnTo>
                  <a:lnTo>
                    <a:pt x="126" y="194"/>
                  </a:lnTo>
                  <a:lnTo>
                    <a:pt x="124" y="184"/>
                  </a:lnTo>
                  <a:lnTo>
                    <a:pt x="120" y="176"/>
                  </a:lnTo>
                  <a:lnTo>
                    <a:pt x="112" y="170"/>
                  </a:lnTo>
                  <a:lnTo>
                    <a:pt x="102" y="166"/>
                  </a:lnTo>
                  <a:lnTo>
                    <a:pt x="56" y="148"/>
                  </a:lnTo>
                  <a:lnTo>
                    <a:pt x="44" y="144"/>
                  </a:lnTo>
                  <a:lnTo>
                    <a:pt x="32" y="138"/>
                  </a:lnTo>
                  <a:lnTo>
                    <a:pt x="24" y="130"/>
                  </a:lnTo>
                  <a:lnTo>
                    <a:pt x="16" y="122"/>
                  </a:lnTo>
                  <a:lnTo>
                    <a:pt x="10" y="112"/>
                  </a:lnTo>
                  <a:lnTo>
                    <a:pt x="4" y="102"/>
                  </a:lnTo>
                  <a:lnTo>
                    <a:pt x="2" y="90"/>
                  </a:lnTo>
                  <a:lnTo>
                    <a:pt x="2" y="78"/>
                  </a:lnTo>
                  <a:lnTo>
                    <a:pt x="2" y="62"/>
                  </a:lnTo>
                  <a:lnTo>
                    <a:pt x="6" y="48"/>
                  </a:lnTo>
                  <a:lnTo>
                    <a:pt x="14" y="34"/>
                  </a:lnTo>
                  <a:lnTo>
                    <a:pt x="24" y="22"/>
                  </a:lnTo>
                  <a:lnTo>
                    <a:pt x="36" y="12"/>
                  </a:lnTo>
                  <a:lnTo>
                    <a:pt x="52" y="6"/>
                  </a:lnTo>
                  <a:lnTo>
                    <a:pt x="72" y="2"/>
                  </a:lnTo>
                  <a:lnTo>
                    <a:pt x="96" y="0"/>
                  </a:lnTo>
                  <a:lnTo>
                    <a:pt x="118" y="0"/>
                  </a:lnTo>
                  <a:lnTo>
                    <a:pt x="136" y="4"/>
                  </a:lnTo>
                  <a:lnTo>
                    <a:pt x="150" y="10"/>
                  </a:lnTo>
                  <a:lnTo>
                    <a:pt x="162" y="18"/>
                  </a:lnTo>
                  <a:lnTo>
                    <a:pt x="172" y="30"/>
                  </a:lnTo>
                  <a:lnTo>
                    <a:pt x="178" y="42"/>
                  </a:lnTo>
                  <a:lnTo>
                    <a:pt x="182" y="56"/>
                  </a:lnTo>
                  <a:lnTo>
                    <a:pt x="184" y="72"/>
                  </a:lnTo>
                  <a:lnTo>
                    <a:pt x="184" y="84"/>
                  </a:lnTo>
                  <a:lnTo>
                    <a:pt x="124" y="84"/>
                  </a:lnTo>
                  <a:lnTo>
                    <a:pt x="124" y="66"/>
                  </a:lnTo>
                  <a:lnTo>
                    <a:pt x="122" y="60"/>
                  </a:lnTo>
                  <a:lnTo>
                    <a:pt x="118" y="54"/>
                  </a:lnTo>
                  <a:lnTo>
                    <a:pt x="114" y="50"/>
                  </a:lnTo>
                  <a:lnTo>
                    <a:pt x="110" y="48"/>
                  </a:lnTo>
                  <a:lnTo>
                    <a:pt x="104" y="46"/>
                  </a:lnTo>
                  <a:lnTo>
                    <a:pt x="96" y="44"/>
                  </a:lnTo>
                  <a:lnTo>
                    <a:pt x="84" y="46"/>
                  </a:lnTo>
                  <a:lnTo>
                    <a:pt x="74" y="52"/>
                  </a:lnTo>
                  <a:lnTo>
                    <a:pt x="70" y="56"/>
                  </a:lnTo>
                  <a:lnTo>
                    <a:pt x="68" y="60"/>
                  </a:lnTo>
                  <a:lnTo>
                    <a:pt x="66" y="66"/>
                  </a:lnTo>
                  <a:lnTo>
                    <a:pt x="64" y="72"/>
                  </a:lnTo>
                  <a:lnTo>
                    <a:pt x="66" y="82"/>
                  </a:lnTo>
                  <a:lnTo>
                    <a:pt x="70" y="90"/>
                  </a:lnTo>
                  <a:lnTo>
                    <a:pt x="80" y="96"/>
                  </a:lnTo>
                  <a:lnTo>
                    <a:pt x="94" y="102"/>
                  </a:lnTo>
                  <a:lnTo>
                    <a:pt x="134" y="116"/>
                  </a:lnTo>
                  <a:lnTo>
                    <a:pt x="148" y="122"/>
                  </a:lnTo>
                  <a:lnTo>
                    <a:pt x="160" y="128"/>
                  </a:lnTo>
                  <a:lnTo>
                    <a:pt x="170" y="136"/>
                  </a:lnTo>
                  <a:lnTo>
                    <a:pt x="178" y="144"/>
                  </a:lnTo>
                  <a:lnTo>
                    <a:pt x="182" y="152"/>
                  </a:lnTo>
                  <a:lnTo>
                    <a:pt x="186" y="164"/>
                  </a:lnTo>
                  <a:lnTo>
                    <a:pt x="190" y="176"/>
                  </a:lnTo>
                  <a:lnTo>
                    <a:pt x="190" y="190"/>
                  </a:lnTo>
                  <a:lnTo>
                    <a:pt x="188" y="208"/>
                  </a:lnTo>
                  <a:lnTo>
                    <a:pt x="182" y="226"/>
                  </a:lnTo>
                  <a:lnTo>
                    <a:pt x="174" y="240"/>
                  </a:lnTo>
                  <a:lnTo>
                    <a:pt x="162" y="250"/>
                  </a:lnTo>
                  <a:lnTo>
                    <a:pt x="148" y="260"/>
                  </a:lnTo>
                  <a:lnTo>
                    <a:pt x="132" y="266"/>
                  </a:lnTo>
                  <a:lnTo>
                    <a:pt x="114" y="270"/>
                  </a:lnTo>
                  <a:lnTo>
                    <a:pt x="94" y="270"/>
                  </a:lnTo>
                  <a:lnTo>
                    <a:pt x="68" y="270"/>
                  </a:lnTo>
                  <a:lnTo>
                    <a:pt x="48" y="264"/>
                  </a:lnTo>
                  <a:lnTo>
                    <a:pt x="32" y="258"/>
                  </a:lnTo>
                  <a:lnTo>
                    <a:pt x="20" y="248"/>
                  </a:lnTo>
                  <a:lnTo>
                    <a:pt x="10" y="236"/>
                  </a:lnTo>
                  <a:lnTo>
                    <a:pt x="4" y="222"/>
                  </a:lnTo>
                  <a:lnTo>
                    <a:pt x="0" y="206"/>
                  </a:lnTo>
                  <a:lnTo>
                    <a:pt x="0" y="188"/>
                  </a:lnTo>
                  <a:lnTo>
                    <a:pt x="0" y="180"/>
                  </a:lnTo>
                  <a:lnTo>
                    <a:pt x="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Rectangle 29"/>
            <p:cNvSpPr>
              <a:spLocks noChangeArrowheads="1"/>
            </p:cNvSpPr>
            <p:nvPr/>
          </p:nvSpPr>
          <p:spPr bwMode="auto">
            <a:xfrm>
              <a:off x="4030599"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 name="Freeform 30"/>
            <p:cNvSpPr>
              <a:spLocks/>
            </p:cNvSpPr>
            <p:nvPr/>
          </p:nvSpPr>
          <p:spPr bwMode="auto">
            <a:xfrm>
              <a:off x="4192524" y="673735"/>
              <a:ext cx="314325" cy="428625"/>
            </a:xfrm>
            <a:custGeom>
              <a:avLst/>
              <a:gdLst>
                <a:gd name="T0" fmla="*/ 2147483647 w 198"/>
                <a:gd name="T1" fmla="*/ 2147483647 h 270"/>
                <a:gd name="T2" fmla="*/ 2147483647 w 198"/>
                <a:gd name="T3" fmla="*/ 2147483647 h 270"/>
                <a:gd name="T4" fmla="*/ 2147483647 w 198"/>
                <a:gd name="T5" fmla="*/ 2147483647 h 270"/>
                <a:gd name="T6" fmla="*/ 2147483647 w 198"/>
                <a:gd name="T7" fmla="*/ 2147483647 h 270"/>
                <a:gd name="T8" fmla="*/ 2147483647 w 198"/>
                <a:gd name="T9" fmla="*/ 2147483647 h 270"/>
                <a:gd name="T10" fmla="*/ 2147483647 w 198"/>
                <a:gd name="T11" fmla="*/ 2147483647 h 270"/>
                <a:gd name="T12" fmla="*/ 2147483647 w 198"/>
                <a:gd name="T13" fmla="*/ 2147483647 h 270"/>
                <a:gd name="T14" fmla="*/ 2147483647 w 198"/>
                <a:gd name="T15" fmla="*/ 2147483647 h 270"/>
                <a:gd name="T16" fmla="*/ 2147483647 w 198"/>
                <a:gd name="T17" fmla="*/ 2147483647 h 270"/>
                <a:gd name="T18" fmla="*/ 2147483647 w 198"/>
                <a:gd name="T19" fmla="*/ 2147483647 h 270"/>
                <a:gd name="T20" fmla="*/ 2147483647 w 198"/>
                <a:gd name="T21" fmla="*/ 2147483647 h 270"/>
                <a:gd name="T22" fmla="*/ 2147483647 w 198"/>
                <a:gd name="T23" fmla="*/ 2147483647 h 270"/>
                <a:gd name="T24" fmla="*/ 2147483647 w 198"/>
                <a:gd name="T25" fmla="*/ 2147483647 h 270"/>
                <a:gd name="T26" fmla="*/ 2147483647 w 198"/>
                <a:gd name="T27" fmla="*/ 2147483647 h 270"/>
                <a:gd name="T28" fmla="*/ 2147483647 w 198"/>
                <a:gd name="T29" fmla="*/ 2147483647 h 270"/>
                <a:gd name="T30" fmla="*/ 2147483647 w 198"/>
                <a:gd name="T31" fmla="*/ 2147483647 h 270"/>
                <a:gd name="T32" fmla="*/ 2147483647 w 198"/>
                <a:gd name="T33" fmla="*/ 2147483647 h 270"/>
                <a:gd name="T34" fmla="*/ 2147483647 w 198"/>
                <a:gd name="T35" fmla="*/ 2147483647 h 270"/>
                <a:gd name="T36" fmla="*/ 2147483647 w 198"/>
                <a:gd name="T37" fmla="*/ 2147483647 h 270"/>
                <a:gd name="T38" fmla="*/ 2147483647 w 198"/>
                <a:gd name="T39" fmla="*/ 2147483647 h 270"/>
                <a:gd name="T40" fmla="*/ 2147483647 w 198"/>
                <a:gd name="T41" fmla="*/ 2147483647 h 270"/>
                <a:gd name="T42" fmla="*/ 2147483647 w 198"/>
                <a:gd name="T43" fmla="*/ 2147483647 h 270"/>
                <a:gd name="T44" fmla="*/ 2147483647 w 198"/>
                <a:gd name="T45" fmla="*/ 2147483647 h 270"/>
                <a:gd name="T46" fmla="*/ 2147483647 w 198"/>
                <a:gd name="T47" fmla="*/ 2147483647 h 270"/>
                <a:gd name="T48" fmla="*/ 2147483647 w 198"/>
                <a:gd name="T49" fmla="*/ 2147483647 h 270"/>
                <a:gd name="T50" fmla="*/ 2147483647 w 198"/>
                <a:gd name="T51" fmla="*/ 2147483647 h 270"/>
                <a:gd name="T52" fmla="*/ 2147483647 w 198"/>
                <a:gd name="T53" fmla="*/ 2147483647 h 270"/>
                <a:gd name="T54" fmla="*/ 0 w 198"/>
                <a:gd name="T55" fmla="*/ 2147483647 h 270"/>
                <a:gd name="T56" fmla="*/ 2147483647 w 198"/>
                <a:gd name="T57" fmla="*/ 2147483647 h 270"/>
                <a:gd name="T58" fmla="*/ 2147483647 w 198"/>
                <a:gd name="T59" fmla="*/ 2147483647 h 270"/>
                <a:gd name="T60" fmla="*/ 2147483647 w 198"/>
                <a:gd name="T61" fmla="*/ 2147483647 h 270"/>
                <a:gd name="T62" fmla="*/ 2147483647 w 198"/>
                <a:gd name="T63" fmla="*/ 2147483647 h 270"/>
                <a:gd name="T64" fmla="*/ 2147483647 w 198"/>
                <a:gd name="T65" fmla="*/ 2147483647 h 270"/>
                <a:gd name="T66" fmla="*/ 2147483647 w 198"/>
                <a:gd name="T67" fmla="*/ 2147483647 h 270"/>
                <a:gd name="T68" fmla="*/ 2147483647 w 198"/>
                <a:gd name="T69" fmla="*/ 0 h 270"/>
                <a:gd name="T70" fmla="*/ 2147483647 w 198"/>
                <a:gd name="T71" fmla="*/ 2147483647 h 270"/>
                <a:gd name="T72" fmla="*/ 2147483647 w 198"/>
                <a:gd name="T73" fmla="*/ 2147483647 h 270"/>
                <a:gd name="T74" fmla="*/ 2147483647 w 198"/>
                <a:gd name="T75" fmla="*/ 2147483647 h 270"/>
                <a:gd name="T76" fmla="*/ 2147483647 w 198"/>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8" h="270">
                  <a:moveTo>
                    <a:pt x="134" y="100"/>
                  </a:moveTo>
                  <a:lnTo>
                    <a:pt x="134" y="100"/>
                  </a:lnTo>
                  <a:lnTo>
                    <a:pt x="132" y="80"/>
                  </a:lnTo>
                  <a:lnTo>
                    <a:pt x="132" y="72"/>
                  </a:lnTo>
                  <a:lnTo>
                    <a:pt x="128" y="64"/>
                  </a:lnTo>
                  <a:lnTo>
                    <a:pt x="124" y="58"/>
                  </a:lnTo>
                  <a:lnTo>
                    <a:pt x="120" y="52"/>
                  </a:lnTo>
                  <a:lnTo>
                    <a:pt x="112" y="48"/>
                  </a:lnTo>
                  <a:lnTo>
                    <a:pt x="104" y="48"/>
                  </a:lnTo>
                  <a:lnTo>
                    <a:pt x="94" y="48"/>
                  </a:lnTo>
                  <a:lnTo>
                    <a:pt x="84" y="52"/>
                  </a:lnTo>
                  <a:lnTo>
                    <a:pt x="78" y="60"/>
                  </a:lnTo>
                  <a:lnTo>
                    <a:pt x="74" y="70"/>
                  </a:lnTo>
                  <a:lnTo>
                    <a:pt x="70" y="82"/>
                  </a:lnTo>
                  <a:lnTo>
                    <a:pt x="68" y="96"/>
                  </a:lnTo>
                  <a:lnTo>
                    <a:pt x="66" y="136"/>
                  </a:lnTo>
                  <a:lnTo>
                    <a:pt x="68" y="176"/>
                  </a:lnTo>
                  <a:lnTo>
                    <a:pt x="70" y="192"/>
                  </a:lnTo>
                  <a:lnTo>
                    <a:pt x="72" y="204"/>
                  </a:lnTo>
                  <a:lnTo>
                    <a:pt x="78" y="214"/>
                  </a:lnTo>
                  <a:lnTo>
                    <a:pt x="84" y="220"/>
                  </a:lnTo>
                  <a:lnTo>
                    <a:pt x="92" y="224"/>
                  </a:lnTo>
                  <a:lnTo>
                    <a:pt x="102" y="226"/>
                  </a:lnTo>
                  <a:lnTo>
                    <a:pt x="110" y="224"/>
                  </a:lnTo>
                  <a:lnTo>
                    <a:pt x="116" y="222"/>
                  </a:lnTo>
                  <a:lnTo>
                    <a:pt x="122" y="218"/>
                  </a:lnTo>
                  <a:lnTo>
                    <a:pt x="126" y="212"/>
                  </a:lnTo>
                  <a:lnTo>
                    <a:pt x="130" y="202"/>
                  </a:lnTo>
                  <a:lnTo>
                    <a:pt x="132" y="192"/>
                  </a:lnTo>
                  <a:lnTo>
                    <a:pt x="134" y="166"/>
                  </a:lnTo>
                  <a:lnTo>
                    <a:pt x="198" y="166"/>
                  </a:lnTo>
                  <a:lnTo>
                    <a:pt x="196" y="190"/>
                  </a:lnTo>
                  <a:lnTo>
                    <a:pt x="192" y="210"/>
                  </a:lnTo>
                  <a:lnTo>
                    <a:pt x="184" y="228"/>
                  </a:lnTo>
                  <a:lnTo>
                    <a:pt x="174" y="244"/>
                  </a:lnTo>
                  <a:lnTo>
                    <a:pt x="160" y="256"/>
                  </a:lnTo>
                  <a:lnTo>
                    <a:pt x="144" y="264"/>
                  </a:lnTo>
                  <a:lnTo>
                    <a:pt x="124" y="268"/>
                  </a:lnTo>
                  <a:lnTo>
                    <a:pt x="98" y="270"/>
                  </a:lnTo>
                  <a:lnTo>
                    <a:pt x="76" y="270"/>
                  </a:lnTo>
                  <a:lnTo>
                    <a:pt x="56" y="264"/>
                  </a:lnTo>
                  <a:lnTo>
                    <a:pt x="46" y="260"/>
                  </a:lnTo>
                  <a:lnTo>
                    <a:pt x="38" y="254"/>
                  </a:lnTo>
                  <a:lnTo>
                    <a:pt x="32" y="248"/>
                  </a:lnTo>
                  <a:lnTo>
                    <a:pt x="24" y="242"/>
                  </a:lnTo>
                  <a:lnTo>
                    <a:pt x="20" y="234"/>
                  </a:lnTo>
                  <a:lnTo>
                    <a:pt x="14" y="224"/>
                  </a:lnTo>
                  <a:lnTo>
                    <a:pt x="6" y="200"/>
                  </a:lnTo>
                  <a:lnTo>
                    <a:pt x="2" y="170"/>
                  </a:lnTo>
                  <a:lnTo>
                    <a:pt x="0" y="136"/>
                  </a:lnTo>
                  <a:lnTo>
                    <a:pt x="2" y="98"/>
                  </a:lnTo>
                  <a:lnTo>
                    <a:pt x="4" y="84"/>
                  </a:lnTo>
                  <a:lnTo>
                    <a:pt x="8" y="70"/>
                  </a:lnTo>
                  <a:lnTo>
                    <a:pt x="12" y="56"/>
                  </a:lnTo>
                  <a:lnTo>
                    <a:pt x="18" y="46"/>
                  </a:lnTo>
                  <a:lnTo>
                    <a:pt x="24" y="36"/>
                  </a:lnTo>
                  <a:lnTo>
                    <a:pt x="30" y="28"/>
                  </a:lnTo>
                  <a:lnTo>
                    <a:pt x="36" y="20"/>
                  </a:lnTo>
                  <a:lnTo>
                    <a:pt x="44" y="14"/>
                  </a:lnTo>
                  <a:lnTo>
                    <a:pt x="54" y="10"/>
                  </a:lnTo>
                  <a:lnTo>
                    <a:pt x="62" y="6"/>
                  </a:lnTo>
                  <a:lnTo>
                    <a:pt x="82" y="2"/>
                  </a:lnTo>
                  <a:lnTo>
                    <a:pt x="104" y="0"/>
                  </a:lnTo>
                  <a:lnTo>
                    <a:pt x="126" y="2"/>
                  </a:lnTo>
                  <a:lnTo>
                    <a:pt x="144" y="6"/>
                  </a:lnTo>
                  <a:lnTo>
                    <a:pt x="160" y="16"/>
                  </a:lnTo>
                  <a:lnTo>
                    <a:pt x="174" y="26"/>
                  </a:lnTo>
                  <a:lnTo>
                    <a:pt x="184" y="40"/>
                  </a:lnTo>
                  <a:lnTo>
                    <a:pt x="192" y="58"/>
                  </a:lnTo>
                  <a:lnTo>
                    <a:pt x="196" y="78"/>
                  </a:lnTo>
                  <a:lnTo>
                    <a:pt x="198" y="100"/>
                  </a:lnTo>
                  <a:lnTo>
                    <a:pt x="134"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31"/>
            <p:cNvSpPr>
              <a:spLocks noEditPoints="1"/>
            </p:cNvSpPr>
            <p:nvPr/>
          </p:nvSpPr>
          <p:spPr bwMode="auto">
            <a:xfrm>
              <a:off x="4544949" y="673735"/>
              <a:ext cx="323850" cy="428625"/>
            </a:xfrm>
            <a:custGeom>
              <a:avLst/>
              <a:gdLst>
                <a:gd name="T0" fmla="*/ 2147483647 w 204"/>
                <a:gd name="T1" fmla="*/ 0 h 270"/>
                <a:gd name="T2" fmla="*/ 2147483647 w 204"/>
                <a:gd name="T3" fmla="*/ 2147483647 h 270"/>
                <a:gd name="T4" fmla="*/ 2147483647 w 204"/>
                <a:gd name="T5" fmla="*/ 2147483647 h 270"/>
                <a:gd name="T6" fmla="*/ 2147483647 w 204"/>
                <a:gd name="T7" fmla="*/ 2147483647 h 270"/>
                <a:gd name="T8" fmla="*/ 2147483647 w 204"/>
                <a:gd name="T9" fmla="*/ 2147483647 h 270"/>
                <a:gd name="T10" fmla="*/ 2147483647 w 204"/>
                <a:gd name="T11" fmla="*/ 2147483647 h 270"/>
                <a:gd name="T12" fmla="*/ 2147483647 w 204"/>
                <a:gd name="T13" fmla="*/ 2147483647 h 270"/>
                <a:gd name="T14" fmla="*/ 2147483647 w 204"/>
                <a:gd name="T15" fmla="*/ 2147483647 h 270"/>
                <a:gd name="T16" fmla="*/ 2147483647 w 204"/>
                <a:gd name="T17" fmla="*/ 2147483647 h 270"/>
                <a:gd name="T18" fmla="*/ 2147483647 w 204"/>
                <a:gd name="T19" fmla="*/ 2147483647 h 270"/>
                <a:gd name="T20" fmla="*/ 2147483647 w 204"/>
                <a:gd name="T21" fmla="*/ 2147483647 h 270"/>
                <a:gd name="T22" fmla="*/ 2147483647 w 204"/>
                <a:gd name="T23" fmla="*/ 2147483647 h 270"/>
                <a:gd name="T24" fmla="*/ 2147483647 w 204"/>
                <a:gd name="T25" fmla="*/ 2147483647 h 270"/>
                <a:gd name="T26" fmla="*/ 2147483647 w 204"/>
                <a:gd name="T27" fmla="*/ 2147483647 h 270"/>
                <a:gd name="T28" fmla="*/ 2147483647 w 204"/>
                <a:gd name="T29" fmla="*/ 2147483647 h 270"/>
                <a:gd name="T30" fmla="*/ 2147483647 w 204"/>
                <a:gd name="T31" fmla="*/ 2147483647 h 270"/>
                <a:gd name="T32" fmla="*/ 2147483647 w 204"/>
                <a:gd name="T33" fmla="*/ 2147483647 h 270"/>
                <a:gd name="T34" fmla="*/ 2147483647 w 204"/>
                <a:gd name="T35" fmla="*/ 2147483647 h 270"/>
                <a:gd name="T36" fmla="*/ 2147483647 w 204"/>
                <a:gd name="T37" fmla="*/ 2147483647 h 270"/>
                <a:gd name="T38" fmla="*/ 2147483647 w 204"/>
                <a:gd name="T39" fmla="*/ 2147483647 h 270"/>
                <a:gd name="T40" fmla="*/ 0 w 204"/>
                <a:gd name="T41" fmla="*/ 2147483647 h 270"/>
                <a:gd name="T42" fmla="*/ 2147483647 w 204"/>
                <a:gd name="T43" fmla="*/ 2147483647 h 270"/>
                <a:gd name="T44" fmla="*/ 2147483647 w 204"/>
                <a:gd name="T45" fmla="*/ 2147483647 h 270"/>
                <a:gd name="T46" fmla="*/ 2147483647 w 204"/>
                <a:gd name="T47" fmla="*/ 2147483647 h 270"/>
                <a:gd name="T48" fmla="*/ 2147483647 w 204"/>
                <a:gd name="T49" fmla="*/ 2147483647 h 270"/>
                <a:gd name="T50" fmla="*/ 2147483647 w 204"/>
                <a:gd name="T51" fmla="*/ 2147483647 h 270"/>
                <a:gd name="T52" fmla="*/ 2147483647 w 204"/>
                <a:gd name="T53" fmla="*/ 2147483647 h 270"/>
                <a:gd name="T54" fmla="*/ 2147483647 w 204"/>
                <a:gd name="T55" fmla="*/ 0 h 270"/>
                <a:gd name="T56" fmla="*/ 2147483647 w 204"/>
                <a:gd name="T57" fmla="*/ 2147483647 h 270"/>
                <a:gd name="T58" fmla="*/ 2147483647 w 204"/>
                <a:gd name="T59" fmla="*/ 2147483647 h 270"/>
                <a:gd name="T60" fmla="*/ 2147483647 w 204"/>
                <a:gd name="T61" fmla="*/ 2147483647 h 270"/>
                <a:gd name="T62" fmla="*/ 2147483647 w 204"/>
                <a:gd name="T63" fmla="*/ 2147483647 h 270"/>
                <a:gd name="T64" fmla="*/ 2147483647 w 204"/>
                <a:gd name="T65" fmla="*/ 2147483647 h 270"/>
                <a:gd name="T66" fmla="*/ 2147483647 w 204"/>
                <a:gd name="T67" fmla="*/ 2147483647 h 270"/>
                <a:gd name="T68" fmla="*/ 2147483647 w 204"/>
                <a:gd name="T69" fmla="*/ 2147483647 h 270"/>
                <a:gd name="T70" fmla="*/ 2147483647 w 204"/>
                <a:gd name="T71" fmla="*/ 2147483647 h 270"/>
                <a:gd name="T72" fmla="*/ 2147483647 w 204"/>
                <a:gd name="T73" fmla="*/ 2147483647 h 270"/>
                <a:gd name="T74" fmla="*/ 2147483647 w 204"/>
                <a:gd name="T75" fmla="*/ 2147483647 h 270"/>
                <a:gd name="T76" fmla="*/ 2147483647 w 204"/>
                <a:gd name="T77" fmla="*/ 2147483647 h 270"/>
                <a:gd name="T78" fmla="*/ 2147483647 w 204"/>
                <a:gd name="T79" fmla="*/ 2147483647 h 270"/>
                <a:gd name="T80" fmla="*/ 2147483647 w 204"/>
                <a:gd name="T81" fmla="*/ 2147483647 h 270"/>
                <a:gd name="T82" fmla="*/ 2147483647 w 204"/>
                <a:gd name="T83" fmla="*/ 2147483647 h 270"/>
                <a:gd name="T84" fmla="*/ 2147483647 w 204"/>
                <a:gd name="T85" fmla="*/ 2147483647 h 270"/>
                <a:gd name="T86" fmla="*/ 2147483647 w 204"/>
                <a:gd name="T87" fmla="*/ 2147483647 h 270"/>
                <a:gd name="T88" fmla="*/ 2147483647 w 204"/>
                <a:gd name="T89" fmla="*/ 2147483647 h 2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04" h="270">
                  <a:moveTo>
                    <a:pt x="102" y="0"/>
                  </a:moveTo>
                  <a:lnTo>
                    <a:pt x="102" y="0"/>
                  </a:lnTo>
                  <a:lnTo>
                    <a:pt x="116" y="0"/>
                  </a:lnTo>
                  <a:lnTo>
                    <a:pt x="130" y="2"/>
                  </a:lnTo>
                  <a:lnTo>
                    <a:pt x="142" y="4"/>
                  </a:lnTo>
                  <a:lnTo>
                    <a:pt x="152" y="8"/>
                  </a:lnTo>
                  <a:lnTo>
                    <a:pt x="162" y="12"/>
                  </a:lnTo>
                  <a:lnTo>
                    <a:pt x="170" y="18"/>
                  </a:lnTo>
                  <a:lnTo>
                    <a:pt x="176" y="26"/>
                  </a:lnTo>
                  <a:lnTo>
                    <a:pt x="182" y="34"/>
                  </a:lnTo>
                  <a:lnTo>
                    <a:pt x="188" y="42"/>
                  </a:lnTo>
                  <a:lnTo>
                    <a:pt x="192" y="52"/>
                  </a:lnTo>
                  <a:lnTo>
                    <a:pt x="200" y="76"/>
                  </a:lnTo>
                  <a:lnTo>
                    <a:pt x="202" y="104"/>
                  </a:lnTo>
                  <a:lnTo>
                    <a:pt x="204" y="136"/>
                  </a:lnTo>
                  <a:lnTo>
                    <a:pt x="202" y="166"/>
                  </a:lnTo>
                  <a:lnTo>
                    <a:pt x="198" y="194"/>
                  </a:lnTo>
                  <a:lnTo>
                    <a:pt x="192" y="216"/>
                  </a:lnTo>
                  <a:lnTo>
                    <a:pt x="188" y="226"/>
                  </a:lnTo>
                  <a:lnTo>
                    <a:pt x="182" y="236"/>
                  </a:lnTo>
                  <a:lnTo>
                    <a:pt x="176" y="244"/>
                  </a:lnTo>
                  <a:lnTo>
                    <a:pt x="168" y="250"/>
                  </a:lnTo>
                  <a:lnTo>
                    <a:pt x="160" y="256"/>
                  </a:lnTo>
                  <a:lnTo>
                    <a:pt x="150" y="262"/>
                  </a:lnTo>
                  <a:lnTo>
                    <a:pt x="140" y="266"/>
                  </a:lnTo>
                  <a:lnTo>
                    <a:pt x="128" y="268"/>
                  </a:lnTo>
                  <a:lnTo>
                    <a:pt x="102" y="270"/>
                  </a:lnTo>
                  <a:lnTo>
                    <a:pt x="88" y="270"/>
                  </a:lnTo>
                  <a:lnTo>
                    <a:pt x="76" y="268"/>
                  </a:lnTo>
                  <a:lnTo>
                    <a:pt x="64" y="266"/>
                  </a:lnTo>
                  <a:lnTo>
                    <a:pt x="54" y="262"/>
                  </a:lnTo>
                  <a:lnTo>
                    <a:pt x="44" y="258"/>
                  </a:lnTo>
                  <a:lnTo>
                    <a:pt x="36" y="252"/>
                  </a:lnTo>
                  <a:lnTo>
                    <a:pt x="28" y="244"/>
                  </a:lnTo>
                  <a:lnTo>
                    <a:pt x="22" y="236"/>
                  </a:lnTo>
                  <a:lnTo>
                    <a:pt x="16" y="228"/>
                  </a:lnTo>
                  <a:lnTo>
                    <a:pt x="12" y="218"/>
                  </a:lnTo>
                  <a:lnTo>
                    <a:pt x="6" y="194"/>
                  </a:lnTo>
                  <a:lnTo>
                    <a:pt x="2" y="166"/>
                  </a:lnTo>
                  <a:lnTo>
                    <a:pt x="0" y="136"/>
                  </a:lnTo>
                  <a:lnTo>
                    <a:pt x="2" y="104"/>
                  </a:lnTo>
                  <a:lnTo>
                    <a:pt x="6" y="76"/>
                  </a:lnTo>
                  <a:lnTo>
                    <a:pt x="14" y="54"/>
                  </a:lnTo>
                  <a:lnTo>
                    <a:pt x="18" y="44"/>
                  </a:lnTo>
                  <a:lnTo>
                    <a:pt x="24" y="34"/>
                  </a:lnTo>
                  <a:lnTo>
                    <a:pt x="30" y="26"/>
                  </a:lnTo>
                  <a:lnTo>
                    <a:pt x="38" y="20"/>
                  </a:lnTo>
                  <a:lnTo>
                    <a:pt x="46" y="14"/>
                  </a:lnTo>
                  <a:lnTo>
                    <a:pt x="54" y="8"/>
                  </a:lnTo>
                  <a:lnTo>
                    <a:pt x="64" y="4"/>
                  </a:lnTo>
                  <a:lnTo>
                    <a:pt x="76" y="2"/>
                  </a:lnTo>
                  <a:lnTo>
                    <a:pt x="102" y="0"/>
                  </a:lnTo>
                  <a:close/>
                  <a:moveTo>
                    <a:pt x="102" y="226"/>
                  </a:moveTo>
                  <a:lnTo>
                    <a:pt x="102" y="226"/>
                  </a:lnTo>
                  <a:lnTo>
                    <a:pt x="112" y="224"/>
                  </a:lnTo>
                  <a:lnTo>
                    <a:pt x="120" y="220"/>
                  </a:lnTo>
                  <a:lnTo>
                    <a:pt x="126" y="214"/>
                  </a:lnTo>
                  <a:lnTo>
                    <a:pt x="130" y="204"/>
                  </a:lnTo>
                  <a:lnTo>
                    <a:pt x="134" y="192"/>
                  </a:lnTo>
                  <a:lnTo>
                    <a:pt x="136" y="176"/>
                  </a:lnTo>
                  <a:lnTo>
                    <a:pt x="138" y="136"/>
                  </a:lnTo>
                  <a:lnTo>
                    <a:pt x="136" y="94"/>
                  </a:lnTo>
                  <a:lnTo>
                    <a:pt x="134" y="78"/>
                  </a:lnTo>
                  <a:lnTo>
                    <a:pt x="130" y="66"/>
                  </a:lnTo>
                  <a:lnTo>
                    <a:pt x="126" y="56"/>
                  </a:lnTo>
                  <a:lnTo>
                    <a:pt x="120" y="50"/>
                  </a:lnTo>
                  <a:lnTo>
                    <a:pt x="112" y="46"/>
                  </a:lnTo>
                  <a:lnTo>
                    <a:pt x="102" y="44"/>
                  </a:lnTo>
                  <a:lnTo>
                    <a:pt x="92" y="46"/>
                  </a:lnTo>
                  <a:lnTo>
                    <a:pt x="84" y="52"/>
                  </a:lnTo>
                  <a:lnTo>
                    <a:pt x="76" y="60"/>
                  </a:lnTo>
                  <a:lnTo>
                    <a:pt x="72" y="70"/>
                  </a:lnTo>
                  <a:lnTo>
                    <a:pt x="70" y="84"/>
                  </a:lnTo>
                  <a:lnTo>
                    <a:pt x="68" y="98"/>
                  </a:lnTo>
                  <a:lnTo>
                    <a:pt x="66" y="136"/>
                  </a:lnTo>
                  <a:lnTo>
                    <a:pt x="68" y="172"/>
                  </a:lnTo>
                  <a:lnTo>
                    <a:pt x="70" y="186"/>
                  </a:lnTo>
                  <a:lnTo>
                    <a:pt x="72" y="200"/>
                  </a:lnTo>
                  <a:lnTo>
                    <a:pt x="76" y="210"/>
                  </a:lnTo>
                  <a:lnTo>
                    <a:pt x="84" y="218"/>
                  </a:lnTo>
                  <a:lnTo>
                    <a:pt x="92" y="224"/>
                  </a:lnTo>
                  <a:lnTo>
                    <a:pt x="102" y="2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32"/>
            <p:cNvSpPr>
              <a:spLocks/>
            </p:cNvSpPr>
            <p:nvPr/>
          </p:nvSpPr>
          <p:spPr bwMode="auto">
            <a:xfrm>
              <a:off x="4925949" y="673735"/>
              <a:ext cx="504825" cy="419100"/>
            </a:xfrm>
            <a:custGeom>
              <a:avLst/>
              <a:gdLst>
                <a:gd name="T0" fmla="*/ 2147483647 w 318"/>
                <a:gd name="T1" fmla="*/ 2147483647 h 264"/>
                <a:gd name="T2" fmla="*/ 2147483647 w 318"/>
                <a:gd name="T3" fmla="*/ 2147483647 h 264"/>
                <a:gd name="T4" fmla="*/ 2147483647 w 318"/>
                <a:gd name="T5" fmla="*/ 2147483647 h 264"/>
                <a:gd name="T6" fmla="*/ 2147483647 w 318"/>
                <a:gd name="T7" fmla="*/ 2147483647 h 264"/>
                <a:gd name="T8" fmla="*/ 2147483647 w 318"/>
                <a:gd name="T9" fmla="*/ 0 h 264"/>
                <a:gd name="T10" fmla="*/ 2147483647 w 318"/>
                <a:gd name="T11" fmla="*/ 0 h 264"/>
                <a:gd name="T12" fmla="*/ 2147483647 w 318"/>
                <a:gd name="T13" fmla="*/ 2147483647 h 264"/>
                <a:gd name="T14" fmla="*/ 2147483647 w 318"/>
                <a:gd name="T15" fmla="*/ 2147483647 h 264"/>
                <a:gd name="T16" fmla="*/ 2147483647 w 318"/>
                <a:gd name="T17" fmla="*/ 2147483647 h 264"/>
                <a:gd name="T18" fmla="*/ 2147483647 w 318"/>
                <a:gd name="T19" fmla="*/ 2147483647 h 264"/>
                <a:gd name="T20" fmla="*/ 2147483647 w 318"/>
                <a:gd name="T21" fmla="*/ 2147483647 h 264"/>
                <a:gd name="T22" fmla="*/ 2147483647 w 318"/>
                <a:gd name="T23" fmla="*/ 2147483647 h 264"/>
                <a:gd name="T24" fmla="*/ 2147483647 w 318"/>
                <a:gd name="T25" fmla="*/ 2147483647 h 264"/>
                <a:gd name="T26" fmla="*/ 2147483647 w 318"/>
                <a:gd name="T27" fmla="*/ 0 h 264"/>
                <a:gd name="T28" fmla="*/ 2147483647 w 318"/>
                <a:gd name="T29" fmla="*/ 0 h 264"/>
                <a:gd name="T30" fmla="*/ 2147483647 w 318"/>
                <a:gd name="T31" fmla="*/ 2147483647 h 264"/>
                <a:gd name="T32" fmla="*/ 2147483647 w 318"/>
                <a:gd name="T33" fmla="*/ 2147483647 h 264"/>
                <a:gd name="T34" fmla="*/ 2147483647 w 318"/>
                <a:gd name="T35" fmla="*/ 2147483647 h 264"/>
                <a:gd name="T36" fmla="*/ 2147483647 w 318"/>
                <a:gd name="T37" fmla="*/ 2147483647 h 264"/>
                <a:gd name="T38" fmla="*/ 2147483647 w 318"/>
                <a:gd name="T39" fmla="*/ 2147483647 h 264"/>
                <a:gd name="T40" fmla="*/ 2147483647 w 318"/>
                <a:gd name="T41" fmla="*/ 2147483647 h 264"/>
                <a:gd name="T42" fmla="*/ 2147483647 w 318"/>
                <a:gd name="T43" fmla="*/ 2147483647 h 264"/>
                <a:gd name="T44" fmla="*/ 2147483647 w 318"/>
                <a:gd name="T45" fmla="*/ 2147483647 h 264"/>
                <a:gd name="T46" fmla="*/ 2147483647 w 318"/>
                <a:gd name="T47" fmla="*/ 2147483647 h 264"/>
                <a:gd name="T48" fmla="*/ 2147483647 w 318"/>
                <a:gd name="T49" fmla="*/ 2147483647 h 264"/>
                <a:gd name="T50" fmla="*/ 2147483647 w 318"/>
                <a:gd name="T51" fmla="*/ 2147483647 h 264"/>
                <a:gd name="T52" fmla="*/ 2147483647 w 318"/>
                <a:gd name="T53" fmla="*/ 2147483647 h 264"/>
                <a:gd name="T54" fmla="*/ 2147483647 w 318"/>
                <a:gd name="T55" fmla="*/ 2147483647 h 264"/>
                <a:gd name="T56" fmla="*/ 2147483647 w 318"/>
                <a:gd name="T57" fmla="*/ 2147483647 h 264"/>
                <a:gd name="T58" fmla="*/ 2147483647 w 318"/>
                <a:gd name="T59" fmla="*/ 2147483647 h 264"/>
                <a:gd name="T60" fmla="*/ 2147483647 w 318"/>
                <a:gd name="T61" fmla="*/ 2147483647 h 264"/>
                <a:gd name="T62" fmla="*/ 2147483647 w 318"/>
                <a:gd name="T63" fmla="*/ 2147483647 h 264"/>
                <a:gd name="T64" fmla="*/ 2147483647 w 318"/>
                <a:gd name="T65" fmla="*/ 2147483647 h 264"/>
                <a:gd name="T66" fmla="*/ 2147483647 w 318"/>
                <a:gd name="T67" fmla="*/ 2147483647 h 264"/>
                <a:gd name="T68" fmla="*/ 2147483647 w 318"/>
                <a:gd name="T69" fmla="*/ 2147483647 h 264"/>
                <a:gd name="T70" fmla="*/ 2147483647 w 318"/>
                <a:gd name="T71" fmla="*/ 2147483647 h 264"/>
                <a:gd name="T72" fmla="*/ 2147483647 w 318"/>
                <a:gd name="T73" fmla="*/ 2147483647 h 264"/>
                <a:gd name="T74" fmla="*/ 2147483647 w 318"/>
                <a:gd name="T75" fmla="*/ 2147483647 h 264"/>
                <a:gd name="T76" fmla="*/ 0 w 318"/>
                <a:gd name="T77" fmla="*/ 2147483647 h 2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18" h="264">
                  <a:moveTo>
                    <a:pt x="0" y="6"/>
                  </a:moveTo>
                  <a:lnTo>
                    <a:pt x="62" y="6"/>
                  </a:lnTo>
                  <a:lnTo>
                    <a:pt x="62" y="32"/>
                  </a:lnTo>
                  <a:lnTo>
                    <a:pt x="64" y="32"/>
                  </a:lnTo>
                  <a:lnTo>
                    <a:pt x="76" y="18"/>
                  </a:lnTo>
                  <a:lnTo>
                    <a:pt x="84" y="12"/>
                  </a:lnTo>
                  <a:lnTo>
                    <a:pt x="92" y="8"/>
                  </a:lnTo>
                  <a:lnTo>
                    <a:pt x="110" y="2"/>
                  </a:lnTo>
                  <a:lnTo>
                    <a:pt x="128" y="0"/>
                  </a:lnTo>
                  <a:lnTo>
                    <a:pt x="140" y="0"/>
                  </a:lnTo>
                  <a:lnTo>
                    <a:pt x="150" y="2"/>
                  </a:lnTo>
                  <a:lnTo>
                    <a:pt x="158" y="6"/>
                  </a:lnTo>
                  <a:lnTo>
                    <a:pt x="166" y="10"/>
                  </a:lnTo>
                  <a:lnTo>
                    <a:pt x="174" y="16"/>
                  </a:lnTo>
                  <a:lnTo>
                    <a:pt x="180" y="24"/>
                  </a:lnTo>
                  <a:lnTo>
                    <a:pt x="184" y="32"/>
                  </a:lnTo>
                  <a:lnTo>
                    <a:pt x="188" y="40"/>
                  </a:lnTo>
                  <a:lnTo>
                    <a:pt x="194" y="32"/>
                  </a:lnTo>
                  <a:lnTo>
                    <a:pt x="198" y="22"/>
                  </a:lnTo>
                  <a:lnTo>
                    <a:pt x="206" y="16"/>
                  </a:lnTo>
                  <a:lnTo>
                    <a:pt x="214" y="10"/>
                  </a:lnTo>
                  <a:lnTo>
                    <a:pt x="222" y="6"/>
                  </a:lnTo>
                  <a:lnTo>
                    <a:pt x="232" y="2"/>
                  </a:lnTo>
                  <a:lnTo>
                    <a:pt x="242" y="0"/>
                  </a:lnTo>
                  <a:lnTo>
                    <a:pt x="254" y="0"/>
                  </a:lnTo>
                  <a:lnTo>
                    <a:pt x="270" y="0"/>
                  </a:lnTo>
                  <a:lnTo>
                    <a:pt x="282" y="4"/>
                  </a:lnTo>
                  <a:lnTo>
                    <a:pt x="294" y="10"/>
                  </a:lnTo>
                  <a:lnTo>
                    <a:pt x="302" y="20"/>
                  </a:lnTo>
                  <a:lnTo>
                    <a:pt x="310" y="30"/>
                  </a:lnTo>
                  <a:lnTo>
                    <a:pt x="314" y="44"/>
                  </a:lnTo>
                  <a:lnTo>
                    <a:pt x="318" y="60"/>
                  </a:lnTo>
                  <a:lnTo>
                    <a:pt x="318" y="76"/>
                  </a:lnTo>
                  <a:lnTo>
                    <a:pt x="318" y="264"/>
                  </a:lnTo>
                  <a:lnTo>
                    <a:pt x="252" y="264"/>
                  </a:lnTo>
                  <a:lnTo>
                    <a:pt x="252" y="84"/>
                  </a:lnTo>
                  <a:lnTo>
                    <a:pt x="250" y="70"/>
                  </a:lnTo>
                  <a:lnTo>
                    <a:pt x="246" y="60"/>
                  </a:lnTo>
                  <a:lnTo>
                    <a:pt x="242" y="56"/>
                  </a:lnTo>
                  <a:lnTo>
                    <a:pt x="238" y="52"/>
                  </a:lnTo>
                  <a:lnTo>
                    <a:pt x="232" y="50"/>
                  </a:lnTo>
                  <a:lnTo>
                    <a:pt x="226" y="50"/>
                  </a:lnTo>
                  <a:lnTo>
                    <a:pt x="218" y="52"/>
                  </a:lnTo>
                  <a:lnTo>
                    <a:pt x="212" y="54"/>
                  </a:lnTo>
                  <a:lnTo>
                    <a:pt x="206" y="56"/>
                  </a:lnTo>
                  <a:lnTo>
                    <a:pt x="202" y="62"/>
                  </a:lnTo>
                  <a:lnTo>
                    <a:pt x="198" y="68"/>
                  </a:lnTo>
                  <a:lnTo>
                    <a:pt x="194" y="76"/>
                  </a:lnTo>
                  <a:lnTo>
                    <a:pt x="192" y="84"/>
                  </a:lnTo>
                  <a:lnTo>
                    <a:pt x="192" y="94"/>
                  </a:lnTo>
                  <a:lnTo>
                    <a:pt x="192" y="264"/>
                  </a:lnTo>
                  <a:lnTo>
                    <a:pt x="126" y="264"/>
                  </a:lnTo>
                  <a:lnTo>
                    <a:pt x="126" y="84"/>
                  </a:lnTo>
                  <a:lnTo>
                    <a:pt x="124" y="70"/>
                  </a:lnTo>
                  <a:lnTo>
                    <a:pt x="120" y="60"/>
                  </a:lnTo>
                  <a:lnTo>
                    <a:pt x="116" y="56"/>
                  </a:lnTo>
                  <a:lnTo>
                    <a:pt x="112" y="52"/>
                  </a:lnTo>
                  <a:lnTo>
                    <a:pt x="106" y="50"/>
                  </a:lnTo>
                  <a:lnTo>
                    <a:pt x="100" y="50"/>
                  </a:lnTo>
                  <a:lnTo>
                    <a:pt x="92" y="52"/>
                  </a:lnTo>
                  <a:lnTo>
                    <a:pt x="86" y="54"/>
                  </a:lnTo>
                  <a:lnTo>
                    <a:pt x="80" y="56"/>
                  </a:lnTo>
                  <a:lnTo>
                    <a:pt x="74" y="62"/>
                  </a:lnTo>
                  <a:lnTo>
                    <a:pt x="70" y="68"/>
                  </a:lnTo>
                  <a:lnTo>
                    <a:pt x="68" y="76"/>
                  </a:lnTo>
                  <a:lnTo>
                    <a:pt x="66" y="84"/>
                  </a:lnTo>
                  <a:lnTo>
                    <a:pt x="66" y="94"/>
                  </a:lnTo>
                  <a:lnTo>
                    <a:pt x="66" y="264"/>
                  </a:lnTo>
                  <a:lnTo>
                    <a:pt x="0" y="264"/>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8" name="Rectangle 23">
            <a:hlinkClick r:id="rId3"/>
          </p:cNvPr>
          <p:cNvSpPr>
            <a:spLocks noChangeArrowheads="1"/>
          </p:cNvSpPr>
          <p:nvPr userDrawn="1"/>
        </p:nvSpPr>
        <p:spPr bwMode="auto">
          <a:xfrm>
            <a:off x="1247775" y="6315075"/>
            <a:ext cx="1806575" cy="282575"/>
          </a:xfrm>
          <a:prstGeom prst="rect">
            <a:avLst/>
          </a:prstGeom>
          <a:solidFill>
            <a:schemeClr val="bg1">
              <a:alpha val="0"/>
            </a:schemeClr>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2" name="Title 1"/>
          <p:cNvSpPr>
            <a:spLocks noGrp="1"/>
          </p:cNvSpPr>
          <p:nvPr>
            <p:ph type="title"/>
          </p:nvPr>
        </p:nvSpPr>
        <p:spPr>
          <a:xfrm>
            <a:off x="1208088" y="2095500"/>
            <a:ext cx="5408612" cy="1003300"/>
          </a:xfrm>
        </p:spPr>
        <p:txBody>
          <a:bodyPr anchor="ctr"/>
          <a:lstStyle>
            <a:lvl1pPr algn="l">
              <a:defRPr baseline="0">
                <a:solidFill>
                  <a:srgbClr val="FFFFFF"/>
                </a:solidFill>
              </a:defRPr>
            </a:lvl1pPr>
          </a:lstStyle>
          <a:p>
            <a:r>
              <a:rPr lang="en-US" smtClean="0"/>
              <a:t>Click to edit Master title style</a:t>
            </a:r>
            <a:endParaRPr lang="en-US" dirty="0"/>
          </a:p>
        </p:txBody>
      </p:sp>
      <p:sp>
        <p:nvSpPr>
          <p:cNvPr id="20" name="Rectangle 45"/>
          <p:cNvSpPr>
            <a:spLocks noGrp="1" noChangeArrowheads="1"/>
          </p:cNvSpPr>
          <p:nvPr>
            <p:ph type="subTitle" sz="quarter" idx="1"/>
          </p:nvPr>
        </p:nvSpPr>
        <p:spPr>
          <a:xfrm>
            <a:off x="1226185" y="3267926"/>
            <a:ext cx="3810000" cy="355482"/>
          </a:xfrm>
        </p:spPr>
        <p:txBody>
          <a:bodyPr/>
          <a:lstStyle>
            <a:lvl1pPr marL="0" indent="0">
              <a:lnSpc>
                <a:spcPct val="95000"/>
              </a:lnSpc>
              <a:spcBef>
                <a:spcPct val="0"/>
              </a:spcBef>
              <a:spcAft>
                <a:spcPct val="0"/>
              </a:spcAft>
              <a:buFont typeface="Wingdings" pitchFamily="2" charset="2"/>
              <a:buNone/>
              <a:defRPr sz="1800" b="1" baseline="0">
                <a:solidFill>
                  <a:srgbClr val="D9D9D9"/>
                </a:solidFill>
                <a:latin typeface="Arial Narrow" pitchFamily="34" charset="0"/>
              </a:defRPr>
            </a:lvl1pPr>
          </a:lstStyle>
          <a:p>
            <a:r>
              <a:rPr lang="en-US" smtClean="0"/>
              <a:t>Click to edit Master subtitle style</a:t>
            </a:r>
            <a:endParaRPr lang="en-US" dirty="0"/>
          </a:p>
        </p:txBody>
      </p:sp>
      <p:sp>
        <p:nvSpPr>
          <p:cNvPr id="21" name="Text Placeholder 9"/>
          <p:cNvSpPr>
            <a:spLocks noGrp="1"/>
          </p:cNvSpPr>
          <p:nvPr>
            <p:ph type="body" sz="quarter" idx="11"/>
          </p:nvPr>
        </p:nvSpPr>
        <p:spPr>
          <a:xfrm>
            <a:off x="1490262" y="3697674"/>
            <a:ext cx="5168042" cy="1077218"/>
          </a:xfrm>
        </p:spPr>
        <p:txBody>
          <a:bodyPr/>
          <a:lstStyle>
            <a:lvl1pPr marL="0" indent="0" algn="l">
              <a:lnSpc>
                <a:spcPct val="100000"/>
              </a:lnSpc>
              <a:spcBef>
                <a:spcPts val="0"/>
              </a:spcBef>
              <a:spcAft>
                <a:spcPts val="0"/>
              </a:spcAft>
              <a:buNone/>
              <a:defRPr sz="1600" b="0" baseline="0">
                <a:solidFill>
                  <a:schemeClr val="bg1"/>
                </a:solidFill>
                <a:latin typeface="+mj-lt"/>
              </a:defRPr>
            </a:lvl1pPr>
            <a:lvl2pPr indent="0" algn="ctr">
              <a:lnSpc>
                <a:spcPct val="100000"/>
              </a:lnSpc>
              <a:buNone/>
              <a:defRPr sz="1800" b="0">
                <a:solidFill>
                  <a:schemeClr val="bg1"/>
                </a:solidFill>
                <a:latin typeface="+mj-lt"/>
              </a:defRPr>
            </a:lvl2pPr>
            <a:lvl3pPr indent="0" algn="ctr">
              <a:lnSpc>
                <a:spcPct val="100000"/>
              </a:lnSpc>
              <a:buNone/>
              <a:defRPr sz="1800" b="0">
                <a:solidFill>
                  <a:schemeClr val="bg1"/>
                </a:solidFill>
                <a:latin typeface="+mj-lt"/>
              </a:defRPr>
            </a:lvl3pPr>
            <a:lvl4pPr algn="ctr">
              <a:buNone/>
              <a:defRPr sz="1800" b="0">
                <a:solidFill>
                  <a:schemeClr val="bg1"/>
                </a:solidFill>
                <a:latin typeface="+mj-lt"/>
              </a:defRPr>
            </a:lvl4pPr>
            <a:lvl5pPr algn="ctr">
              <a:buNone/>
              <a:defRPr sz="1800" b="0">
                <a:solidFill>
                  <a:schemeClr val="bg1"/>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77967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AS Closing Slide Alternativ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chemeClr val="accent2"/>
                </a:solidFill>
              </a:rPr>
              <a:t/>
            </a:r>
            <a:br>
              <a:rPr lang="en-US" sz="600" b="1">
                <a:solidFill>
                  <a:schemeClr val="accent2"/>
                </a:solidFill>
              </a:rPr>
            </a:br>
            <a:r>
              <a:rPr lang="en-US" sz="600" b="1">
                <a:solidFill>
                  <a:schemeClr val="accent2"/>
                </a:solidFill>
              </a:rPr>
              <a:t>Copyright © 2010, SAS Institute Inc. All rights reserved.</a:t>
            </a:r>
            <a:endParaRPr lang="en-US" sz="600">
              <a:solidFill>
                <a:schemeClr val="accent2"/>
              </a:solidFill>
              <a:latin typeface="Times New Roman" pitchFamily="18" charset="0"/>
            </a:endParaRPr>
          </a:p>
        </p:txBody>
      </p:sp>
      <p:grpSp>
        <p:nvGrpSpPr>
          <p:cNvPr id="5" name="Group 8"/>
          <p:cNvGrpSpPr>
            <a:grpSpLocks/>
          </p:cNvGrpSpPr>
          <p:nvPr userDrawn="1"/>
        </p:nvGrpSpPr>
        <p:grpSpPr bwMode="auto">
          <a:xfrm>
            <a:off x="3744913" y="6370638"/>
            <a:ext cx="1654175" cy="168275"/>
            <a:chOff x="1195324" y="673735"/>
            <a:chExt cx="4235450" cy="428625"/>
          </a:xfrm>
        </p:grpSpPr>
        <p:sp>
          <p:nvSpPr>
            <p:cNvPr id="6" name="Freeform 22"/>
            <p:cNvSpPr>
              <a:spLocks/>
            </p:cNvSpPr>
            <p:nvPr/>
          </p:nvSpPr>
          <p:spPr bwMode="auto">
            <a:xfrm>
              <a:off x="1195324"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3"/>
            <p:cNvSpPr>
              <a:spLocks/>
            </p:cNvSpPr>
            <p:nvPr/>
          </p:nvSpPr>
          <p:spPr bwMode="auto">
            <a:xfrm>
              <a:off x="1731899" y="683260"/>
              <a:ext cx="523875" cy="409575"/>
            </a:xfrm>
            <a:custGeom>
              <a:avLst/>
              <a:gdLst>
                <a:gd name="T0" fmla="*/ 0 w 330"/>
                <a:gd name="T1" fmla="*/ 0 h 258"/>
                <a:gd name="T2" fmla="*/ 2147483647 w 330"/>
                <a:gd name="T3" fmla="*/ 0 h 258"/>
                <a:gd name="T4" fmla="*/ 2147483647 w 330"/>
                <a:gd name="T5" fmla="*/ 2147483647 h 258"/>
                <a:gd name="T6" fmla="*/ 2147483647 w 330"/>
                <a:gd name="T7" fmla="*/ 2147483647 h 258"/>
                <a:gd name="T8" fmla="*/ 2147483647 w 330"/>
                <a:gd name="T9" fmla="*/ 0 h 258"/>
                <a:gd name="T10" fmla="*/ 2147483647 w 330"/>
                <a:gd name="T11" fmla="*/ 0 h 258"/>
                <a:gd name="T12" fmla="*/ 2147483647 w 330"/>
                <a:gd name="T13" fmla="*/ 2147483647 h 258"/>
                <a:gd name="T14" fmla="*/ 2147483647 w 330"/>
                <a:gd name="T15" fmla="*/ 2147483647 h 258"/>
                <a:gd name="T16" fmla="*/ 2147483647 w 330"/>
                <a:gd name="T17" fmla="*/ 0 h 258"/>
                <a:gd name="T18" fmla="*/ 2147483647 w 330"/>
                <a:gd name="T19" fmla="*/ 0 h 258"/>
                <a:gd name="T20" fmla="*/ 2147483647 w 330"/>
                <a:gd name="T21" fmla="*/ 2147483647 h 258"/>
                <a:gd name="T22" fmla="*/ 2147483647 w 330"/>
                <a:gd name="T23" fmla="*/ 2147483647 h 258"/>
                <a:gd name="T24" fmla="*/ 2147483647 w 330"/>
                <a:gd name="T25" fmla="*/ 2147483647 h 258"/>
                <a:gd name="T26" fmla="*/ 2147483647 w 330"/>
                <a:gd name="T27" fmla="*/ 2147483647 h 258"/>
                <a:gd name="T28" fmla="*/ 2147483647 w 330"/>
                <a:gd name="T29" fmla="*/ 2147483647 h 258"/>
                <a:gd name="T30" fmla="*/ 2147483647 w 330"/>
                <a:gd name="T31" fmla="*/ 2147483647 h 258"/>
                <a:gd name="T32" fmla="*/ 0 w 330"/>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0" h="258">
                  <a:moveTo>
                    <a:pt x="0" y="0"/>
                  </a:moveTo>
                  <a:lnTo>
                    <a:pt x="66" y="0"/>
                  </a:lnTo>
                  <a:lnTo>
                    <a:pt x="96" y="184"/>
                  </a:lnTo>
                  <a:lnTo>
                    <a:pt x="98" y="184"/>
                  </a:lnTo>
                  <a:lnTo>
                    <a:pt x="130" y="0"/>
                  </a:lnTo>
                  <a:lnTo>
                    <a:pt x="200" y="0"/>
                  </a:lnTo>
                  <a:lnTo>
                    <a:pt x="234" y="184"/>
                  </a:lnTo>
                  <a:lnTo>
                    <a:pt x="236" y="184"/>
                  </a:lnTo>
                  <a:lnTo>
                    <a:pt x="266" y="0"/>
                  </a:lnTo>
                  <a:lnTo>
                    <a:pt x="330" y="0"/>
                  </a:lnTo>
                  <a:lnTo>
                    <a:pt x="274" y="258"/>
                  </a:lnTo>
                  <a:lnTo>
                    <a:pt x="200" y="258"/>
                  </a:lnTo>
                  <a:lnTo>
                    <a:pt x="166" y="76"/>
                  </a:lnTo>
                  <a:lnTo>
                    <a:pt x="164" y="76"/>
                  </a:lnTo>
                  <a:lnTo>
                    <a:pt x="132"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4"/>
            <p:cNvSpPr>
              <a:spLocks/>
            </p:cNvSpPr>
            <p:nvPr/>
          </p:nvSpPr>
          <p:spPr bwMode="auto">
            <a:xfrm>
              <a:off x="2265299" y="683260"/>
              <a:ext cx="527050" cy="409575"/>
            </a:xfrm>
            <a:custGeom>
              <a:avLst/>
              <a:gdLst>
                <a:gd name="T0" fmla="*/ 0 w 332"/>
                <a:gd name="T1" fmla="*/ 0 h 258"/>
                <a:gd name="T2" fmla="*/ 2147483647 w 332"/>
                <a:gd name="T3" fmla="*/ 0 h 258"/>
                <a:gd name="T4" fmla="*/ 2147483647 w 332"/>
                <a:gd name="T5" fmla="*/ 2147483647 h 258"/>
                <a:gd name="T6" fmla="*/ 2147483647 w 332"/>
                <a:gd name="T7" fmla="*/ 2147483647 h 258"/>
                <a:gd name="T8" fmla="*/ 2147483647 w 332"/>
                <a:gd name="T9" fmla="*/ 0 h 258"/>
                <a:gd name="T10" fmla="*/ 2147483647 w 332"/>
                <a:gd name="T11" fmla="*/ 0 h 258"/>
                <a:gd name="T12" fmla="*/ 2147483647 w 332"/>
                <a:gd name="T13" fmla="*/ 2147483647 h 258"/>
                <a:gd name="T14" fmla="*/ 2147483647 w 332"/>
                <a:gd name="T15" fmla="*/ 2147483647 h 258"/>
                <a:gd name="T16" fmla="*/ 2147483647 w 332"/>
                <a:gd name="T17" fmla="*/ 0 h 258"/>
                <a:gd name="T18" fmla="*/ 2147483647 w 332"/>
                <a:gd name="T19" fmla="*/ 0 h 258"/>
                <a:gd name="T20" fmla="*/ 2147483647 w 332"/>
                <a:gd name="T21" fmla="*/ 2147483647 h 258"/>
                <a:gd name="T22" fmla="*/ 2147483647 w 332"/>
                <a:gd name="T23" fmla="*/ 2147483647 h 258"/>
                <a:gd name="T24" fmla="*/ 2147483647 w 332"/>
                <a:gd name="T25" fmla="*/ 2147483647 h 258"/>
                <a:gd name="T26" fmla="*/ 2147483647 w 332"/>
                <a:gd name="T27" fmla="*/ 2147483647 h 258"/>
                <a:gd name="T28" fmla="*/ 2147483647 w 332"/>
                <a:gd name="T29" fmla="*/ 2147483647 h 258"/>
                <a:gd name="T30" fmla="*/ 2147483647 w 332"/>
                <a:gd name="T31" fmla="*/ 2147483647 h 258"/>
                <a:gd name="T32" fmla="*/ 0 w 332"/>
                <a:gd name="T33" fmla="*/ 0 h 2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2" h="258">
                  <a:moveTo>
                    <a:pt x="0" y="0"/>
                  </a:moveTo>
                  <a:lnTo>
                    <a:pt x="66" y="0"/>
                  </a:lnTo>
                  <a:lnTo>
                    <a:pt x="98" y="184"/>
                  </a:lnTo>
                  <a:lnTo>
                    <a:pt x="130" y="0"/>
                  </a:lnTo>
                  <a:lnTo>
                    <a:pt x="202" y="0"/>
                  </a:lnTo>
                  <a:lnTo>
                    <a:pt x="236" y="184"/>
                  </a:lnTo>
                  <a:lnTo>
                    <a:pt x="268" y="0"/>
                  </a:lnTo>
                  <a:lnTo>
                    <a:pt x="332" y="0"/>
                  </a:lnTo>
                  <a:lnTo>
                    <a:pt x="276" y="258"/>
                  </a:lnTo>
                  <a:lnTo>
                    <a:pt x="200" y="258"/>
                  </a:lnTo>
                  <a:lnTo>
                    <a:pt x="166" y="76"/>
                  </a:lnTo>
                  <a:lnTo>
                    <a:pt x="134" y="258"/>
                  </a:lnTo>
                  <a:lnTo>
                    <a:pt x="56" y="25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Rectangle 25"/>
            <p:cNvSpPr>
              <a:spLocks noChangeArrowheads="1"/>
            </p:cNvSpPr>
            <p:nvPr/>
          </p:nvSpPr>
          <p:spPr bwMode="auto">
            <a:xfrm>
              <a:off x="2808224"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 name="Freeform 26"/>
            <p:cNvSpPr>
              <a:spLocks/>
            </p:cNvSpPr>
            <p:nvPr/>
          </p:nvSpPr>
          <p:spPr bwMode="auto">
            <a:xfrm>
              <a:off x="2966974" y="673735"/>
              <a:ext cx="304800" cy="428625"/>
            </a:xfrm>
            <a:custGeom>
              <a:avLst/>
              <a:gdLst>
                <a:gd name="T0" fmla="*/ 2147483647 w 192"/>
                <a:gd name="T1" fmla="*/ 2147483647 h 270"/>
                <a:gd name="T2" fmla="*/ 2147483647 w 192"/>
                <a:gd name="T3" fmla="*/ 2147483647 h 270"/>
                <a:gd name="T4" fmla="*/ 2147483647 w 192"/>
                <a:gd name="T5" fmla="*/ 2147483647 h 270"/>
                <a:gd name="T6" fmla="*/ 2147483647 w 192"/>
                <a:gd name="T7" fmla="*/ 2147483647 h 270"/>
                <a:gd name="T8" fmla="*/ 2147483647 w 192"/>
                <a:gd name="T9" fmla="*/ 2147483647 h 270"/>
                <a:gd name="T10" fmla="*/ 2147483647 w 192"/>
                <a:gd name="T11" fmla="*/ 2147483647 h 270"/>
                <a:gd name="T12" fmla="*/ 2147483647 w 192"/>
                <a:gd name="T13" fmla="*/ 2147483647 h 270"/>
                <a:gd name="T14" fmla="*/ 2147483647 w 192"/>
                <a:gd name="T15" fmla="*/ 2147483647 h 270"/>
                <a:gd name="T16" fmla="*/ 2147483647 w 192"/>
                <a:gd name="T17" fmla="*/ 2147483647 h 270"/>
                <a:gd name="T18" fmla="*/ 2147483647 w 192"/>
                <a:gd name="T19" fmla="*/ 2147483647 h 270"/>
                <a:gd name="T20" fmla="*/ 2147483647 w 192"/>
                <a:gd name="T21" fmla="*/ 2147483647 h 270"/>
                <a:gd name="T22" fmla="*/ 2147483647 w 192"/>
                <a:gd name="T23" fmla="*/ 2147483647 h 270"/>
                <a:gd name="T24" fmla="*/ 2147483647 w 192"/>
                <a:gd name="T25" fmla="*/ 2147483647 h 270"/>
                <a:gd name="T26" fmla="*/ 2147483647 w 192"/>
                <a:gd name="T27" fmla="*/ 2147483647 h 270"/>
                <a:gd name="T28" fmla="*/ 2147483647 w 192"/>
                <a:gd name="T29" fmla="*/ 2147483647 h 270"/>
                <a:gd name="T30" fmla="*/ 2147483647 w 192"/>
                <a:gd name="T31" fmla="*/ 2147483647 h 270"/>
                <a:gd name="T32" fmla="*/ 2147483647 w 192"/>
                <a:gd name="T33" fmla="*/ 2147483647 h 270"/>
                <a:gd name="T34" fmla="*/ 2147483647 w 192"/>
                <a:gd name="T35" fmla="*/ 2147483647 h 270"/>
                <a:gd name="T36" fmla="*/ 2147483647 w 192"/>
                <a:gd name="T37" fmla="*/ 2147483647 h 270"/>
                <a:gd name="T38" fmla="*/ 2147483647 w 192"/>
                <a:gd name="T39" fmla="*/ 2147483647 h 270"/>
                <a:gd name="T40" fmla="*/ 2147483647 w 192"/>
                <a:gd name="T41" fmla="*/ 2147483647 h 270"/>
                <a:gd name="T42" fmla="*/ 2147483647 w 192"/>
                <a:gd name="T43" fmla="*/ 0 h 270"/>
                <a:gd name="T44" fmla="*/ 2147483647 w 192"/>
                <a:gd name="T45" fmla="*/ 2147483647 h 270"/>
                <a:gd name="T46" fmla="*/ 2147483647 w 192"/>
                <a:gd name="T47" fmla="*/ 2147483647 h 270"/>
                <a:gd name="T48" fmla="*/ 2147483647 w 192"/>
                <a:gd name="T49" fmla="*/ 2147483647 h 270"/>
                <a:gd name="T50" fmla="*/ 2147483647 w 192"/>
                <a:gd name="T51" fmla="*/ 2147483647 h 270"/>
                <a:gd name="T52" fmla="*/ 2147483647 w 192"/>
                <a:gd name="T53" fmla="*/ 2147483647 h 270"/>
                <a:gd name="T54" fmla="*/ 2147483647 w 192"/>
                <a:gd name="T55" fmla="*/ 2147483647 h 270"/>
                <a:gd name="T56" fmla="*/ 2147483647 w 192"/>
                <a:gd name="T57" fmla="*/ 2147483647 h 270"/>
                <a:gd name="T58" fmla="*/ 2147483647 w 192"/>
                <a:gd name="T59" fmla="*/ 2147483647 h 270"/>
                <a:gd name="T60" fmla="*/ 2147483647 w 192"/>
                <a:gd name="T61" fmla="*/ 2147483647 h 270"/>
                <a:gd name="T62" fmla="*/ 2147483647 w 192"/>
                <a:gd name="T63" fmla="*/ 2147483647 h 270"/>
                <a:gd name="T64" fmla="*/ 2147483647 w 192"/>
                <a:gd name="T65" fmla="*/ 2147483647 h 270"/>
                <a:gd name="T66" fmla="*/ 2147483647 w 192"/>
                <a:gd name="T67" fmla="*/ 2147483647 h 270"/>
                <a:gd name="T68" fmla="*/ 2147483647 w 192"/>
                <a:gd name="T69" fmla="*/ 2147483647 h 270"/>
                <a:gd name="T70" fmla="*/ 2147483647 w 192"/>
                <a:gd name="T71" fmla="*/ 2147483647 h 270"/>
                <a:gd name="T72" fmla="*/ 2147483647 w 192"/>
                <a:gd name="T73" fmla="*/ 2147483647 h 270"/>
                <a:gd name="T74" fmla="*/ 2147483647 w 192"/>
                <a:gd name="T75" fmla="*/ 2147483647 h 270"/>
                <a:gd name="T76" fmla="*/ 2147483647 w 192"/>
                <a:gd name="T77" fmla="*/ 2147483647 h 270"/>
                <a:gd name="T78" fmla="*/ 2147483647 w 192"/>
                <a:gd name="T79" fmla="*/ 2147483647 h 270"/>
                <a:gd name="T80" fmla="*/ 2147483647 w 192"/>
                <a:gd name="T81" fmla="*/ 2147483647 h 270"/>
                <a:gd name="T82" fmla="*/ 2147483647 w 192"/>
                <a:gd name="T83" fmla="*/ 2147483647 h 270"/>
                <a:gd name="T84" fmla="*/ 2147483647 w 192"/>
                <a:gd name="T85" fmla="*/ 2147483647 h 270"/>
                <a:gd name="T86" fmla="*/ 2147483647 w 192"/>
                <a:gd name="T87" fmla="*/ 2147483647 h 270"/>
                <a:gd name="T88" fmla="*/ 2147483647 w 192"/>
                <a:gd name="T89" fmla="*/ 2147483647 h 270"/>
                <a:gd name="T90" fmla="*/ 2147483647 w 192"/>
                <a:gd name="T91" fmla="*/ 2147483647 h 270"/>
                <a:gd name="T92" fmla="*/ 2147483647 w 192"/>
                <a:gd name="T93" fmla="*/ 2147483647 h 270"/>
                <a:gd name="T94" fmla="*/ 2147483647 w 192"/>
                <a:gd name="T95" fmla="*/ 2147483647 h 270"/>
                <a:gd name="T96" fmla="*/ 2147483647 w 192"/>
                <a:gd name="T97" fmla="*/ 2147483647 h 270"/>
                <a:gd name="T98" fmla="*/ 2147483647 w 192"/>
                <a:gd name="T99" fmla="*/ 2147483647 h 270"/>
                <a:gd name="T100" fmla="*/ 0 w 192"/>
                <a:gd name="T101" fmla="*/ 2147483647 h 270"/>
                <a:gd name="T102" fmla="*/ 2147483647 w 192"/>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2" h="270">
                  <a:moveTo>
                    <a:pt x="60" y="180"/>
                  </a:moveTo>
                  <a:lnTo>
                    <a:pt x="60" y="188"/>
                  </a:lnTo>
                  <a:lnTo>
                    <a:pt x="60" y="196"/>
                  </a:lnTo>
                  <a:lnTo>
                    <a:pt x="62" y="204"/>
                  </a:lnTo>
                  <a:lnTo>
                    <a:pt x="66" y="210"/>
                  </a:lnTo>
                  <a:lnTo>
                    <a:pt x="68" y="216"/>
                  </a:lnTo>
                  <a:lnTo>
                    <a:pt x="74" y="220"/>
                  </a:lnTo>
                  <a:lnTo>
                    <a:pt x="80" y="222"/>
                  </a:lnTo>
                  <a:lnTo>
                    <a:pt x="86" y="224"/>
                  </a:lnTo>
                  <a:lnTo>
                    <a:pt x="94" y="226"/>
                  </a:lnTo>
                  <a:lnTo>
                    <a:pt x="108" y="224"/>
                  </a:lnTo>
                  <a:lnTo>
                    <a:pt x="114" y="222"/>
                  </a:lnTo>
                  <a:lnTo>
                    <a:pt x="118" y="218"/>
                  </a:lnTo>
                  <a:lnTo>
                    <a:pt x="122" y="214"/>
                  </a:lnTo>
                  <a:lnTo>
                    <a:pt x="126" y="208"/>
                  </a:lnTo>
                  <a:lnTo>
                    <a:pt x="128" y="202"/>
                  </a:lnTo>
                  <a:lnTo>
                    <a:pt x="128" y="194"/>
                  </a:lnTo>
                  <a:lnTo>
                    <a:pt x="126" y="184"/>
                  </a:lnTo>
                  <a:lnTo>
                    <a:pt x="120" y="176"/>
                  </a:lnTo>
                  <a:lnTo>
                    <a:pt x="114" y="170"/>
                  </a:lnTo>
                  <a:lnTo>
                    <a:pt x="104" y="166"/>
                  </a:lnTo>
                  <a:lnTo>
                    <a:pt x="58" y="148"/>
                  </a:lnTo>
                  <a:lnTo>
                    <a:pt x="44" y="144"/>
                  </a:lnTo>
                  <a:lnTo>
                    <a:pt x="34" y="138"/>
                  </a:lnTo>
                  <a:lnTo>
                    <a:pt x="24" y="130"/>
                  </a:lnTo>
                  <a:lnTo>
                    <a:pt x="16" y="122"/>
                  </a:lnTo>
                  <a:lnTo>
                    <a:pt x="10" y="112"/>
                  </a:lnTo>
                  <a:lnTo>
                    <a:pt x="6" y="102"/>
                  </a:lnTo>
                  <a:lnTo>
                    <a:pt x="4" y="90"/>
                  </a:lnTo>
                  <a:lnTo>
                    <a:pt x="2" y="78"/>
                  </a:lnTo>
                  <a:lnTo>
                    <a:pt x="4" y="62"/>
                  </a:lnTo>
                  <a:lnTo>
                    <a:pt x="8" y="48"/>
                  </a:lnTo>
                  <a:lnTo>
                    <a:pt x="14" y="34"/>
                  </a:lnTo>
                  <a:lnTo>
                    <a:pt x="24" y="22"/>
                  </a:lnTo>
                  <a:lnTo>
                    <a:pt x="38" y="12"/>
                  </a:lnTo>
                  <a:lnTo>
                    <a:pt x="54" y="6"/>
                  </a:lnTo>
                  <a:lnTo>
                    <a:pt x="74" y="2"/>
                  </a:lnTo>
                  <a:lnTo>
                    <a:pt x="98" y="0"/>
                  </a:lnTo>
                  <a:lnTo>
                    <a:pt x="118" y="0"/>
                  </a:lnTo>
                  <a:lnTo>
                    <a:pt x="136" y="4"/>
                  </a:lnTo>
                  <a:lnTo>
                    <a:pt x="152" y="10"/>
                  </a:lnTo>
                  <a:lnTo>
                    <a:pt x="164" y="18"/>
                  </a:lnTo>
                  <a:lnTo>
                    <a:pt x="174" y="30"/>
                  </a:lnTo>
                  <a:lnTo>
                    <a:pt x="180" y="42"/>
                  </a:lnTo>
                  <a:lnTo>
                    <a:pt x="184" y="56"/>
                  </a:lnTo>
                  <a:lnTo>
                    <a:pt x="186" y="72"/>
                  </a:lnTo>
                  <a:lnTo>
                    <a:pt x="186" y="84"/>
                  </a:lnTo>
                  <a:lnTo>
                    <a:pt x="126" y="84"/>
                  </a:lnTo>
                  <a:lnTo>
                    <a:pt x="124" y="66"/>
                  </a:lnTo>
                  <a:lnTo>
                    <a:pt x="122" y="60"/>
                  </a:lnTo>
                  <a:lnTo>
                    <a:pt x="120" y="54"/>
                  </a:lnTo>
                  <a:lnTo>
                    <a:pt x="116" y="50"/>
                  </a:lnTo>
                  <a:lnTo>
                    <a:pt x="110" y="48"/>
                  </a:lnTo>
                  <a:lnTo>
                    <a:pt x="104" y="46"/>
                  </a:lnTo>
                  <a:lnTo>
                    <a:pt x="96" y="44"/>
                  </a:lnTo>
                  <a:lnTo>
                    <a:pt x="84" y="46"/>
                  </a:lnTo>
                  <a:lnTo>
                    <a:pt x="76" y="52"/>
                  </a:lnTo>
                  <a:lnTo>
                    <a:pt x="72" y="56"/>
                  </a:lnTo>
                  <a:lnTo>
                    <a:pt x="68" y="60"/>
                  </a:lnTo>
                  <a:lnTo>
                    <a:pt x="66" y="66"/>
                  </a:lnTo>
                  <a:lnTo>
                    <a:pt x="66" y="72"/>
                  </a:lnTo>
                  <a:lnTo>
                    <a:pt x="68" y="82"/>
                  </a:lnTo>
                  <a:lnTo>
                    <a:pt x="72" y="90"/>
                  </a:lnTo>
                  <a:lnTo>
                    <a:pt x="80" y="96"/>
                  </a:lnTo>
                  <a:lnTo>
                    <a:pt x="94" y="102"/>
                  </a:lnTo>
                  <a:lnTo>
                    <a:pt x="134" y="116"/>
                  </a:lnTo>
                  <a:lnTo>
                    <a:pt x="148" y="122"/>
                  </a:lnTo>
                  <a:lnTo>
                    <a:pt x="160" y="128"/>
                  </a:lnTo>
                  <a:lnTo>
                    <a:pt x="170" y="136"/>
                  </a:lnTo>
                  <a:lnTo>
                    <a:pt x="178" y="144"/>
                  </a:lnTo>
                  <a:lnTo>
                    <a:pt x="184" y="152"/>
                  </a:lnTo>
                  <a:lnTo>
                    <a:pt x="188" y="164"/>
                  </a:lnTo>
                  <a:lnTo>
                    <a:pt x="190" y="176"/>
                  </a:lnTo>
                  <a:lnTo>
                    <a:pt x="192" y="190"/>
                  </a:lnTo>
                  <a:lnTo>
                    <a:pt x="190" y="208"/>
                  </a:lnTo>
                  <a:lnTo>
                    <a:pt x="184" y="226"/>
                  </a:lnTo>
                  <a:lnTo>
                    <a:pt x="176" y="240"/>
                  </a:lnTo>
                  <a:lnTo>
                    <a:pt x="164" y="250"/>
                  </a:lnTo>
                  <a:lnTo>
                    <a:pt x="150" y="260"/>
                  </a:lnTo>
                  <a:lnTo>
                    <a:pt x="134" y="266"/>
                  </a:lnTo>
                  <a:lnTo>
                    <a:pt x="116" y="270"/>
                  </a:lnTo>
                  <a:lnTo>
                    <a:pt x="96" y="270"/>
                  </a:lnTo>
                  <a:lnTo>
                    <a:pt x="70" y="270"/>
                  </a:lnTo>
                  <a:lnTo>
                    <a:pt x="50" y="264"/>
                  </a:lnTo>
                  <a:lnTo>
                    <a:pt x="32" y="258"/>
                  </a:lnTo>
                  <a:lnTo>
                    <a:pt x="20" y="248"/>
                  </a:lnTo>
                  <a:lnTo>
                    <a:pt x="12" y="236"/>
                  </a:lnTo>
                  <a:lnTo>
                    <a:pt x="6" y="222"/>
                  </a:lnTo>
                  <a:lnTo>
                    <a:pt x="2" y="206"/>
                  </a:lnTo>
                  <a:lnTo>
                    <a:pt x="0" y="188"/>
                  </a:lnTo>
                  <a:lnTo>
                    <a:pt x="0" y="180"/>
                  </a:lnTo>
                  <a:lnTo>
                    <a:pt x="60"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27"/>
            <p:cNvSpPr>
              <a:spLocks noEditPoints="1"/>
            </p:cNvSpPr>
            <p:nvPr/>
          </p:nvSpPr>
          <p:spPr bwMode="auto">
            <a:xfrm>
              <a:off x="3309874" y="673735"/>
              <a:ext cx="317500" cy="428625"/>
            </a:xfrm>
            <a:custGeom>
              <a:avLst/>
              <a:gdLst>
                <a:gd name="T0" fmla="*/ 2147483647 w 200"/>
                <a:gd name="T1" fmla="*/ 2147483647 h 270"/>
                <a:gd name="T2" fmla="*/ 2147483647 w 200"/>
                <a:gd name="T3" fmla="*/ 2147483647 h 270"/>
                <a:gd name="T4" fmla="*/ 2147483647 w 200"/>
                <a:gd name="T5" fmla="*/ 2147483647 h 270"/>
                <a:gd name="T6" fmla="*/ 2147483647 w 200"/>
                <a:gd name="T7" fmla="*/ 2147483647 h 270"/>
                <a:gd name="T8" fmla="*/ 2147483647 w 200"/>
                <a:gd name="T9" fmla="*/ 0 h 270"/>
                <a:gd name="T10" fmla="*/ 2147483647 w 200"/>
                <a:gd name="T11" fmla="*/ 0 h 270"/>
                <a:gd name="T12" fmla="*/ 2147483647 w 200"/>
                <a:gd name="T13" fmla="*/ 2147483647 h 270"/>
                <a:gd name="T14" fmla="*/ 2147483647 w 200"/>
                <a:gd name="T15" fmla="*/ 2147483647 h 270"/>
                <a:gd name="T16" fmla="*/ 2147483647 w 200"/>
                <a:gd name="T17" fmla="*/ 2147483647 h 270"/>
                <a:gd name="T18" fmla="*/ 2147483647 w 200"/>
                <a:gd name="T19" fmla="*/ 2147483647 h 270"/>
                <a:gd name="T20" fmla="*/ 2147483647 w 200"/>
                <a:gd name="T21" fmla="*/ 2147483647 h 270"/>
                <a:gd name="T22" fmla="*/ 2147483647 w 200"/>
                <a:gd name="T23" fmla="*/ 2147483647 h 270"/>
                <a:gd name="T24" fmla="*/ 2147483647 w 200"/>
                <a:gd name="T25" fmla="*/ 2147483647 h 270"/>
                <a:gd name="T26" fmla="*/ 2147483647 w 200"/>
                <a:gd name="T27" fmla="*/ 2147483647 h 270"/>
                <a:gd name="T28" fmla="*/ 2147483647 w 200"/>
                <a:gd name="T29" fmla="*/ 2147483647 h 270"/>
                <a:gd name="T30" fmla="*/ 2147483647 w 200"/>
                <a:gd name="T31" fmla="*/ 2147483647 h 270"/>
                <a:gd name="T32" fmla="*/ 2147483647 w 200"/>
                <a:gd name="T33" fmla="*/ 2147483647 h 270"/>
                <a:gd name="T34" fmla="*/ 2147483647 w 200"/>
                <a:gd name="T35" fmla="*/ 2147483647 h 270"/>
                <a:gd name="T36" fmla="*/ 2147483647 w 200"/>
                <a:gd name="T37" fmla="*/ 2147483647 h 270"/>
                <a:gd name="T38" fmla="*/ 2147483647 w 200"/>
                <a:gd name="T39" fmla="*/ 2147483647 h 270"/>
                <a:gd name="T40" fmla="*/ 2147483647 w 200"/>
                <a:gd name="T41" fmla="*/ 2147483647 h 270"/>
                <a:gd name="T42" fmla="*/ 2147483647 w 200"/>
                <a:gd name="T43" fmla="*/ 2147483647 h 270"/>
                <a:gd name="T44" fmla="*/ 0 w 200"/>
                <a:gd name="T45" fmla="*/ 2147483647 h 270"/>
                <a:gd name="T46" fmla="*/ 0 w 200"/>
                <a:gd name="T47" fmla="*/ 2147483647 h 270"/>
                <a:gd name="T48" fmla="*/ 2147483647 w 200"/>
                <a:gd name="T49" fmla="*/ 2147483647 h 270"/>
                <a:gd name="T50" fmla="*/ 2147483647 w 200"/>
                <a:gd name="T51" fmla="*/ 2147483647 h 270"/>
                <a:gd name="T52" fmla="*/ 2147483647 w 200"/>
                <a:gd name="T53" fmla="*/ 2147483647 h 270"/>
                <a:gd name="T54" fmla="*/ 2147483647 w 200"/>
                <a:gd name="T55" fmla="*/ 2147483647 h 270"/>
                <a:gd name="T56" fmla="*/ 2147483647 w 200"/>
                <a:gd name="T57" fmla="*/ 2147483647 h 270"/>
                <a:gd name="T58" fmla="*/ 2147483647 w 200"/>
                <a:gd name="T59" fmla="*/ 2147483647 h 270"/>
                <a:gd name="T60" fmla="*/ 2147483647 w 200"/>
                <a:gd name="T61" fmla="*/ 2147483647 h 270"/>
                <a:gd name="T62" fmla="*/ 2147483647 w 200"/>
                <a:gd name="T63" fmla="*/ 2147483647 h 270"/>
                <a:gd name="T64" fmla="*/ 2147483647 w 200"/>
                <a:gd name="T65" fmla="*/ 2147483647 h 270"/>
                <a:gd name="T66" fmla="*/ 2147483647 w 200"/>
                <a:gd name="T67" fmla="*/ 2147483647 h 270"/>
                <a:gd name="T68" fmla="*/ 2147483647 w 200"/>
                <a:gd name="T69" fmla="*/ 2147483647 h 270"/>
                <a:gd name="T70" fmla="*/ 2147483647 w 200"/>
                <a:gd name="T71" fmla="*/ 2147483647 h 270"/>
                <a:gd name="T72" fmla="*/ 2147483647 w 200"/>
                <a:gd name="T73" fmla="*/ 2147483647 h 270"/>
                <a:gd name="T74" fmla="*/ 2147483647 w 200"/>
                <a:gd name="T75" fmla="*/ 2147483647 h 270"/>
                <a:gd name="T76" fmla="*/ 2147483647 w 200"/>
                <a:gd name="T77" fmla="*/ 2147483647 h 270"/>
                <a:gd name="T78" fmla="*/ 2147483647 w 200"/>
                <a:gd name="T79" fmla="*/ 2147483647 h 270"/>
                <a:gd name="T80" fmla="*/ 2147483647 w 200"/>
                <a:gd name="T81" fmla="*/ 2147483647 h 270"/>
                <a:gd name="T82" fmla="*/ 2147483647 w 200"/>
                <a:gd name="T83" fmla="*/ 2147483647 h 270"/>
                <a:gd name="T84" fmla="*/ 2147483647 w 200"/>
                <a:gd name="T85" fmla="*/ 2147483647 h 270"/>
                <a:gd name="T86" fmla="*/ 2147483647 w 200"/>
                <a:gd name="T87" fmla="*/ 2147483647 h 270"/>
                <a:gd name="T88" fmla="*/ 2147483647 w 200"/>
                <a:gd name="T89" fmla="*/ 2147483647 h 270"/>
                <a:gd name="T90" fmla="*/ 2147483647 w 200"/>
                <a:gd name="T91" fmla="*/ 2147483647 h 270"/>
                <a:gd name="T92" fmla="*/ 2147483647 w 200"/>
                <a:gd name="T93" fmla="*/ 2147483647 h 270"/>
                <a:gd name="T94" fmla="*/ 2147483647 w 200"/>
                <a:gd name="T95" fmla="*/ 2147483647 h 270"/>
                <a:gd name="T96" fmla="*/ 2147483647 w 200"/>
                <a:gd name="T97" fmla="*/ 2147483647 h 270"/>
                <a:gd name="T98" fmla="*/ 2147483647 w 200"/>
                <a:gd name="T99" fmla="*/ 2147483647 h 270"/>
                <a:gd name="T100" fmla="*/ 2147483647 w 200"/>
                <a:gd name="T101" fmla="*/ 2147483647 h 270"/>
                <a:gd name="T102" fmla="*/ 2147483647 w 200"/>
                <a:gd name="T103" fmla="*/ 2147483647 h 270"/>
                <a:gd name="T104" fmla="*/ 2147483647 w 200"/>
                <a:gd name="T105" fmla="*/ 2147483647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00" h="270">
                  <a:moveTo>
                    <a:pt x="8" y="86"/>
                  </a:moveTo>
                  <a:lnTo>
                    <a:pt x="8" y="80"/>
                  </a:lnTo>
                  <a:lnTo>
                    <a:pt x="10" y="58"/>
                  </a:lnTo>
                  <a:lnTo>
                    <a:pt x="14" y="42"/>
                  </a:lnTo>
                  <a:lnTo>
                    <a:pt x="24" y="28"/>
                  </a:lnTo>
                  <a:lnTo>
                    <a:pt x="34" y="18"/>
                  </a:lnTo>
                  <a:lnTo>
                    <a:pt x="48" y="10"/>
                  </a:lnTo>
                  <a:lnTo>
                    <a:pt x="64" y="4"/>
                  </a:lnTo>
                  <a:lnTo>
                    <a:pt x="80" y="0"/>
                  </a:lnTo>
                  <a:lnTo>
                    <a:pt x="98" y="0"/>
                  </a:lnTo>
                  <a:lnTo>
                    <a:pt x="124" y="2"/>
                  </a:lnTo>
                  <a:lnTo>
                    <a:pt x="146" y="6"/>
                  </a:lnTo>
                  <a:lnTo>
                    <a:pt x="162" y="12"/>
                  </a:lnTo>
                  <a:lnTo>
                    <a:pt x="174" y="22"/>
                  </a:lnTo>
                  <a:lnTo>
                    <a:pt x="182" y="34"/>
                  </a:lnTo>
                  <a:lnTo>
                    <a:pt x="188" y="46"/>
                  </a:lnTo>
                  <a:lnTo>
                    <a:pt x="190" y="62"/>
                  </a:lnTo>
                  <a:lnTo>
                    <a:pt x="192" y="78"/>
                  </a:lnTo>
                  <a:lnTo>
                    <a:pt x="192" y="214"/>
                  </a:lnTo>
                  <a:lnTo>
                    <a:pt x="194" y="242"/>
                  </a:lnTo>
                  <a:lnTo>
                    <a:pt x="196" y="254"/>
                  </a:lnTo>
                  <a:lnTo>
                    <a:pt x="200" y="264"/>
                  </a:lnTo>
                  <a:lnTo>
                    <a:pt x="136" y="264"/>
                  </a:lnTo>
                  <a:lnTo>
                    <a:pt x="132" y="250"/>
                  </a:lnTo>
                  <a:lnTo>
                    <a:pt x="128" y="238"/>
                  </a:lnTo>
                  <a:lnTo>
                    <a:pt x="122" y="246"/>
                  </a:lnTo>
                  <a:lnTo>
                    <a:pt x="116" y="254"/>
                  </a:lnTo>
                  <a:lnTo>
                    <a:pt x="108" y="260"/>
                  </a:lnTo>
                  <a:lnTo>
                    <a:pt x="100" y="264"/>
                  </a:lnTo>
                  <a:lnTo>
                    <a:pt x="92" y="268"/>
                  </a:lnTo>
                  <a:lnTo>
                    <a:pt x="84" y="270"/>
                  </a:lnTo>
                  <a:lnTo>
                    <a:pt x="62" y="270"/>
                  </a:lnTo>
                  <a:lnTo>
                    <a:pt x="46" y="268"/>
                  </a:lnTo>
                  <a:lnTo>
                    <a:pt x="32" y="264"/>
                  </a:lnTo>
                  <a:lnTo>
                    <a:pt x="22" y="256"/>
                  </a:lnTo>
                  <a:lnTo>
                    <a:pt x="14" y="246"/>
                  </a:lnTo>
                  <a:lnTo>
                    <a:pt x="8" y="236"/>
                  </a:lnTo>
                  <a:lnTo>
                    <a:pt x="2" y="222"/>
                  </a:lnTo>
                  <a:lnTo>
                    <a:pt x="0" y="210"/>
                  </a:lnTo>
                  <a:lnTo>
                    <a:pt x="0" y="196"/>
                  </a:lnTo>
                  <a:lnTo>
                    <a:pt x="0" y="180"/>
                  </a:lnTo>
                  <a:lnTo>
                    <a:pt x="4" y="166"/>
                  </a:lnTo>
                  <a:lnTo>
                    <a:pt x="8" y="154"/>
                  </a:lnTo>
                  <a:lnTo>
                    <a:pt x="16" y="144"/>
                  </a:lnTo>
                  <a:lnTo>
                    <a:pt x="24" y="134"/>
                  </a:lnTo>
                  <a:lnTo>
                    <a:pt x="36" y="128"/>
                  </a:lnTo>
                  <a:lnTo>
                    <a:pt x="48" y="122"/>
                  </a:lnTo>
                  <a:lnTo>
                    <a:pt x="64" y="116"/>
                  </a:lnTo>
                  <a:lnTo>
                    <a:pt x="102" y="106"/>
                  </a:lnTo>
                  <a:lnTo>
                    <a:pt x="114" y="102"/>
                  </a:lnTo>
                  <a:lnTo>
                    <a:pt x="122" y="96"/>
                  </a:lnTo>
                  <a:lnTo>
                    <a:pt x="128" y="88"/>
                  </a:lnTo>
                  <a:lnTo>
                    <a:pt x="128" y="76"/>
                  </a:lnTo>
                  <a:lnTo>
                    <a:pt x="126" y="62"/>
                  </a:lnTo>
                  <a:lnTo>
                    <a:pt x="124" y="58"/>
                  </a:lnTo>
                  <a:lnTo>
                    <a:pt x="122" y="54"/>
                  </a:lnTo>
                  <a:lnTo>
                    <a:pt x="118" y="50"/>
                  </a:lnTo>
                  <a:lnTo>
                    <a:pt x="112" y="46"/>
                  </a:lnTo>
                  <a:lnTo>
                    <a:pt x="106" y="46"/>
                  </a:lnTo>
                  <a:lnTo>
                    <a:pt x="98" y="44"/>
                  </a:lnTo>
                  <a:lnTo>
                    <a:pt x="90" y="46"/>
                  </a:lnTo>
                  <a:lnTo>
                    <a:pt x="84" y="48"/>
                  </a:lnTo>
                  <a:lnTo>
                    <a:pt x="80" y="50"/>
                  </a:lnTo>
                  <a:lnTo>
                    <a:pt x="74" y="54"/>
                  </a:lnTo>
                  <a:lnTo>
                    <a:pt x="72" y="58"/>
                  </a:lnTo>
                  <a:lnTo>
                    <a:pt x="70" y="64"/>
                  </a:lnTo>
                  <a:lnTo>
                    <a:pt x="68" y="78"/>
                  </a:lnTo>
                  <a:lnTo>
                    <a:pt x="68" y="86"/>
                  </a:lnTo>
                  <a:lnTo>
                    <a:pt x="8" y="86"/>
                  </a:lnTo>
                  <a:close/>
                  <a:moveTo>
                    <a:pt x="128" y="136"/>
                  </a:moveTo>
                  <a:lnTo>
                    <a:pt x="128" y="136"/>
                  </a:lnTo>
                  <a:lnTo>
                    <a:pt x="114" y="144"/>
                  </a:lnTo>
                  <a:lnTo>
                    <a:pt x="100" y="148"/>
                  </a:lnTo>
                  <a:lnTo>
                    <a:pt x="84" y="154"/>
                  </a:lnTo>
                  <a:lnTo>
                    <a:pt x="76" y="158"/>
                  </a:lnTo>
                  <a:lnTo>
                    <a:pt x="72" y="162"/>
                  </a:lnTo>
                  <a:lnTo>
                    <a:pt x="68" y="168"/>
                  </a:lnTo>
                  <a:lnTo>
                    <a:pt x="64" y="174"/>
                  </a:lnTo>
                  <a:lnTo>
                    <a:pt x="62" y="190"/>
                  </a:lnTo>
                  <a:lnTo>
                    <a:pt x="64" y="204"/>
                  </a:lnTo>
                  <a:lnTo>
                    <a:pt x="68" y="214"/>
                  </a:lnTo>
                  <a:lnTo>
                    <a:pt x="72" y="220"/>
                  </a:lnTo>
                  <a:lnTo>
                    <a:pt x="76" y="222"/>
                  </a:lnTo>
                  <a:lnTo>
                    <a:pt x="82" y="224"/>
                  </a:lnTo>
                  <a:lnTo>
                    <a:pt x="88" y="226"/>
                  </a:lnTo>
                  <a:lnTo>
                    <a:pt x="102" y="224"/>
                  </a:lnTo>
                  <a:lnTo>
                    <a:pt x="108" y="220"/>
                  </a:lnTo>
                  <a:lnTo>
                    <a:pt x="114" y="216"/>
                  </a:lnTo>
                  <a:lnTo>
                    <a:pt x="120" y="210"/>
                  </a:lnTo>
                  <a:lnTo>
                    <a:pt x="124" y="204"/>
                  </a:lnTo>
                  <a:lnTo>
                    <a:pt x="128" y="196"/>
                  </a:lnTo>
                  <a:lnTo>
                    <a:pt x="128" y="186"/>
                  </a:lnTo>
                  <a:lnTo>
                    <a:pt x="128" y="1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28"/>
            <p:cNvSpPr>
              <a:spLocks/>
            </p:cNvSpPr>
            <p:nvPr/>
          </p:nvSpPr>
          <p:spPr bwMode="auto">
            <a:xfrm>
              <a:off x="3671824" y="673735"/>
              <a:ext cx="301625" cy="428625"/>
            </a:xfrm>
            <a:custGeom>
              <a:avLst/>
              <a:gdLst>
                <a:gd name="T0" fmla="*/ 2147483647 w 190"/>
                <a:gd name="T1" fmla="*/ 2147483647 h 270"/>
                <a:gd name="T2" fmla="*/ 2147483647 w 190"/>
                <a:gd name="T3" fmla="*/ 2147483647 h 270"/>
                <a:gd name="T4" fmla="*/ 2147483647 w 190"/>
                <a:gd name="T5" fmla="*/ 2147483647 h 270"/>
                <a:gd name="T6" fmla="*/ 2147483647 w 190"/>
                <a:gd name="T7" fmla="*/ 2147483647 h 270"/>
                <a:gd name="T8" fmla="*/ 2147483647 w 190"/>
                <a:gd name="T9" fmla="*/ 2147483647 h 270"/>
                <a:gd name="T10" fmla="*/ 2147483647 w 190"/>
                <a:gd name="T11" fmla="*/ 2147483647 h 270"/>
                <a:gd name="T12" fmla="*/ 2147483647 w 190"/>
                <a:gd name="T13" fmla="*/ 2147483647 h 270"/>
                <a:gd name="T14" fmla="*/ 2147483647 w 190"/>
                <a:gd name="T15" fmla="*/ 2147483647 h 270"/>
                <a:gd name="T16" fmla="*/ 2147483647 w 190"/>
                <a:gd name="T17" fmla="*/ 2147483647 h 270"/>
                <a:gd name="T18" fmla="*/ 2147483647 w 190"/>
                <a:gd name="T19" fmla="*/ 2147483647 h 270"/>
                <a:gd name="T20" fmla="*/ 2147483647 w 190"/>
                <a:gd name="T21" fmla="*/ 2147483647 h 270"/>
                <a:gd name="T22" fmla="*/ 2147483647 w 190"/>
                <a:gd name="T23" fmla="*/ 2147483647 h 270"/>
                <a:gd name="T24" fmla="*/ 2147483647 w 190"/>
                <a:gd name="T25" fmla="*/ 2147483647 h 270"/>
                <a:gd name="T26" fmla="*/ 2147483647 w 190"/>
                <a:gd name="T27" fmla="*/ 2147483647 h 270"/>
                <a:gd name="T28" fmla="*/ 2147483647 w 190"/>
                <a:gd name="T29" fmla="*/ 2147483647 h 270"/>
                <a:gd name="T30" fmla="*/ 2147483647 w 190"/>
                <a:gd name="T31" fmla="*/ 2147483647 h 270"/>
                <a:gd name="T32" fmla="*/ 2147483647 w 190"/>
                <a:gd name="T33" fmla="*/ 2147483647 h 270"/>
                <a:gd name="T34" fmla="*/ 2147483647 w 190"/>
                <a:gd name="T35" fmla="*/ 2147483647 h 270"/>
                <a:gd name="T36" fmla="*/ 2147483647 w 190"/>
                <a:gd name="T37" fmla="*/ 2147483647 h 270"/>
                <a:gd name="T38" fmla="*/ 2147483647 w 190"/>
                <a:gd name="T39" fmla="*/ 2147483647 h 270"/>
                <a:gd name="T40" fmla="*/ 2147483647 w 190"/>
                <a:gd name="T41" fmla="*/ 2147483647 h 270"/>
                <a:gd name="T42" fmla="*/ 2147483647 w 190"/>
                <a:gd name="T43" fmla="*/ 0 h 270"/>
                <a:gd name="T44" fmla="*/ 2147483647 w 190"/>
                <a:gd name="T45" fmla="*/ 2147483647 h 270"/>
                <a:gd name="T46" fmla="*/ 2147483647 w 190"/>
                <a:gd name="T47" fmla="*/ 2147483647 h 270"/>
                <a:gd name="T48" fmla="*/ 2147483647 w 190"/>
                <a:gd name="T49" fmla="*/ 2147483647 h 270"/>
                <a:gd name="T50" fmla="*/ 2147483647 w 190"/>
                <a:gd name="T51" fmla="*/ 2147483647 h 270"/>
                <a:gd name="T52" fmla="*/ 2147483647 w 190"/>
                <a:gd name="T53" fmla="*/ 2147483647 h 270"/>
                <a:gd name="T54" fmla="*/ 2147483647 w 190"/>
                <a:gd name="T55" fmla="*/ 2147483647 h 270"/>
                <a:gd name="T56" fmla="*/ 2147483647 w 190"/>
                <a:gd name="T57" fmla="*/ 2147483647 h 270"/>
                <a:gd name="T58" fmla="*/ 2147483647 w 190"/>
                <a:gd name="T59" fmla="*/ 2147483647 h 270"/>
                <a:gd name="T60" fmla="*/ 2147483647 w 190"/>
                <a:gd name="T61" fmla="*/ 2147483647 h 270"/>
                <a:gd name="T62" fmla="*/ 2147483647 w 190"/>
                <a:gd name="T63" fmla="*/ 2147483647 h 270"/>
                <a:gd name="T64" fmla="*/ 2147483647 w 190"/>
                <a:gd name="T65" fmla="*/ 2147483647 h 270"/>
                <a:gd name="T66" fmla="*/ 2147483647 w 190"/>
                <a:gd name="T67" fmla="*/ 2147483647 h 270"/>
                <a:gd name="T68" fmla="*/ 2147483647 w 190"/>
                <a:gd name="T69" fmla="*/ 2147483647 h 270"/>
                <a:gd name="T70" fmla="*/ 2147483647 w 190"/>
                <a:gd name="T71" fmla="*/ 2147483647 h 270"/>
                <a:gd name="T72" fmla="*/ 2147483647 w 190"/>
                <a:gd name="T73" fmla="*/ 2147483647 h 270"/>
                <a:gd name="T74" fmla="*/ 2147483647 w 190"/>
                <a:gd name="T75" fmla="*/ 2147483647 h 270"/>
                <a:gd name="T76" fmla="*/ 2147483647 w 190"/>
                <a:gd name="T77" fmla="*/ 2147483647 h 270"/>
                <a:gd name="T78" fmla="*/ 2147483647 w 190"/>
                <a:gd name="T79" fmla="*/ 2147483647 h 270"/>
                <a:gd name="T80" fmla="*/ 2147483647 w 190"/>
                <a:gd name="T81" fmla="*/ 2147483647 h 270"/>
                <a:gd name="T82" fmla="*/ 2147483647 w 190"/>
                <a:gd name="T83" fmla="*/ 2147483647 h 270"/>
                <a:gd name="T84" fmla="*/ 2147483647 w 190"/>
                <a:gd name="T85" fmla="*/ 2147483647 h 270"/>
                <a:gd name="T86" fmla="*/ 2147483647 w 190"/>
                <a:gd name="T87" fmla="*/ 2147483647 h 270"/>
                <a:gd name="T88" fmla="*/ 2147483647 w 190"/>
                <a:gd name="T89" fmla="*/ 2147483647 h 270"/>
                <a:gd name="T90" fmla="*/ 2147483647 w 190"/>
                <a:gd name="T91" fmla="*/ 2147483647 h 270"/>
                <a:gd name="T92" fmla="*/ 2147483647 w 190"/>
                <a:gd name="T93" fmla="*/ 2147483647 h 270"/>
                <a:gd name="T94" fmla="*/ 2147483647 w 190"/>
                <a:gd name="T95" fmla="*/ 2147483647 h 270"/>
                <a:gd name="T96" fmla="*/ 2147483647 w 190"/>
                <a:gd name="T97" fmla="*/ 2147483647 h 270"/>
                <a:gd name="T98" fmla="*/ 2147483647 w 190"/>
                <a:gd name="T99" fmla="*/ 2147483647 h 270"/>
                <a:gd name="T100" fmla="*/ 0 w 190"/>
                <a:gd name="T101" fmla="*/ 2147483647 h 270"/>
                <a:gd name="T102" fmla="*/ 2147483647 w 190"/>
                <a:gd name="T103" fmla="*/ 2147483647 h 2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0" h="270">
                  <a:moveTo>
                    <a:pt x="58" y="180"/>
                  </a:moveTo>
                  <a:lnTo>
                    <a:pt x="58" y="188"/>
                  </a:lnTo>
                  <a:lnTo>
                    <a:pt x="60" y="196"/>
                  </a:lnTo>
                  <a:lnTo>
                    <a:pt x="62" y="204"/>
                  </a:lnTo>
                  <a:lnTo>
                    <a:pt x="64" y="210"/>
                  </a:lnTo>
                  <a:lnTo>
                    <a:pt x="68" y="216"/>
                  </a:lnTo>
                  <a:lnTo>
                    <a:pt x="72" y="220"/>
                  </a:lnTo>
                  <a:lnTo>
                    <a:pt x="78" y="222"/>
                  </a:lnTo>
                  <a:lnTo>
                    <a:pt x="86" y="224"/>
                  </a:lnTo>
                  <a:lnTo>
                    <a:pt x="94" y="226"/>
                  </a:lnTo>
                  <a:lnTo>
                    <a:pt x="108" y="224"/>
                  </a:lnTo>
                  <a:lnTo>
                    <a:pt x="112" y="222"/>
                  </a:lnTo>
                  <a:lnTo>
                    <a:pt x="118" y="218"/>
                  </a:lnTo>
                  <a:lnTo>
                    <a:pt x="122" y="214"/>
                  </a:lnTo>
                  <a:lnTo>
                    <a:pt x="124" y="208"/>
                  </a:lnTo>
                  <a:lnTo>
                    <a:pt x="126" y="202"/>
                  </a:lnTo>
                  <a:lnTo>
                    <a:pt x="126" y="194"/>
                  </a:lnTo>
                  <a:lnTo>
                    <a:pt x="124" y="184"/>
                  </a:lnTo>
                  <a:lnTo>
                    <a:pt x="120" y="176"/>
                  </a:lnTo>
                  <a:lnTo>
                    <a:pt x="112" y="170"/>
                  </a:lnTo>
                  <a:lnTo>
                    <a:pt x="102" y="166"/>
                  </a:lnTo>
                  <a:lnTo>
                    <a:pt x="56" y="148"/>
                  </a:lnTo>
                  <a:lnTo>
                    <a:pt x="44" y="144"/>
                  </a:lnTo>
                  <a:lnTo>
                    <a:pt x="32" y="138"/>
                  </a:lnTo>
                  <a:lnTo>
                    <a:pt x="24" y="130"/>
                  </a:lnTo>
                  <a:lnTo>
                    <a:pt x="16" y="122"/>
                  </a:lnTo>
                  <a:lnTo>
                    <a:pt x="10" y="112"/>
                  </a:lnTo>
                  <a:lnTo>
                    <a:pt x="4" y="102"/>
                  </a:lnTo>
                  <a:lnTo>
                    <a:pt x="2" y="90"/>
                  </a:lnTo>
                  <a:lnTo>
                    <a:pt x="2" y="78"/>
                  </a:lnTo>
                  <a:lnTo>
                    <a:pt x="2" y="62"/>
                  </a:lnTo>
                  <a:lnTo>
                    <a:pt x="6" y="48"/>
                  </a:lnTo>
                  <a:lnTo>
                    <a:pt x="14" y="34"/>
                  </a:lnTo>
                  <a:lnTo>
                    <a:pt x="24" y="22"/>
                  </a:lnTo>
                  <a:lnTo>
                    <a:pt x="36" y="12"/>
                  </a:lnTo>
                  <a:lnTo>
                    <a:pt x="52" y="6"/>
                  </a:lnTo>
                  <a:lnTo>
                    <a:pt x="72" y="2"/>
                  </a:lnTo>
                  <a:lnTo>
                    <a:pt x="96" y="0"/>
                  </a:lnTo>
                  <a:lnTo>
                    <a:pt x="118" y="0"/>
                  </a:lnTo>
                  <a:lnTo>
                    <a:pt x="136" y="4"/>
                  </a:lnTo>
                  <a:lnTo>
                    <a:pt x="150" y="10"/>
                  </a:lnTo>
                  <a:lnTo>
                    <a:pt x="162" y="18"/>
                  </a:lnTo>
                  <a:lnTo>
                    <a:pt x="172" y="30"/>
                  </a:lnTo>
                  <a:lnTo>
                    <a:pt x="178" y="42"/>
                  </a:lnTo>
                  <a:lnTo>
                    <a:pt x="182" y="56"/>
                  </a:lnTo>
                  <a:lnTo>
                    <a:pt x="184" y="72"/>
                  </a:lnTo>
                  <a:lnTo>
                    <a:pt x="184" y="84"/>
                  </a:lnTo>
                  <a:lnTo>
                    <a:pt x="124" y="84"/>
                  </a:lnTo>
                  <a:lnTo>
                    <a:pt x="124" y="66"/>
                  </a:lnTo>
                  <a:lnTo>
                    <a:pt x="122" y="60"/>
                  </a:lnTo>
                  <a:lnTo>
                    <a:pt x="118" y="54"/>
                  </a:lnTo>
                  <a:lnTo>
                    <a:pt x="114" y="50"/>
                  </a:lnTo>
                  <a:lnTo>
                    <a:pt x="110" y="48"/>
                  </a:lnTo>
                  <a:lnTo>
                    <a:pt x="104" y="46"/>
                  </a:lnTo>
                  <a:lnTo>
                    <a:pt x="96" y="44"/>
                  </a:lnTo>
                  <a:lnTo>
                    <a:pt x="84" y="46"/>
                  </a:lnTo>
                  <a:lnTo>
                    <a:pt x="74" y="52"/>
                  </a:lnTo>
                  <a:lnTo>
                    <a:pt x="70" y="56"/>
                  </a:lnTo>
                  <a:lnTo>
                    <a:pt x="68" y="60"/>
                  </a:lnTo>
                  <a:lnTo>
                    <a:pt x="66" y="66"/>
                  </a:lnTo>
                  <a:lnTo>
                    <a:pt x="64" y="72"/>
                  </a:lnTo>
                  <a:lnTo>
                    <a:pt x="66" y="82"/>
                  </a:lnTo>
                  <a:lnTo>
                    <a:pt x="70" y="90"/>
                  </a:lnTo>
                  <a:lnTo>
                    <a:pt x="80" y="96"/>
                  </a:lnTo>
                  <a:lnTo>
                    <a:pt x="94" y="102"/>
                  </a:lnTo>
                  <a:lnTo>
                    <a:pt x="134" y="116"/>
                  </a:lnTo>
                  <a:lnTo>
                    <a:pt x="148" y="122"/>
                  </a:lnTo>
                  <a:lnTo>
                    <a:pt x="160" y="128"/>
                  </a:lnTo>
                  <a:lnTo>
                    <a:pt x="170" y="136"/>
                  </a:lnTo>
                  <a:lnTo>
                    <a:pt x="178" y="144"/>
                  </a:lnTo>
                  <a:lnTo>
                    <a:pt x="182" y="152"/>
                  </a:lnTo>
                  <a:lnTo>
                    <a:pt x="186" y="164"/>
                  </a:lnTo>
                  <a:lnTo>
                    <a:pt x="190" y="176"/>
                  </a:lnTo>
                  <a:lnTo>
                    <a:pt x="190" y="190"/>
                  </a:lnTo>
                  <a:lnTo>
                    <a:pt x="188" y="208"/>
                  </a:lnTo>
                  <a:lnTo>
                    <a:pt x="182" y="226"/>
                  </a:lnTo>
                  <a:lnTo>
                    <a:pt x="174" y="240"/>
                  </a:lnTo>
                  <a:lnTo>
                    <a:pt x="162" y="250"/>
                  </a:lnTo>
                  <a:lnTo>
                    <a:pt x="148" y="260"/>
                  </a:lnTo>
                  <a:lnTo>
                    <a:pt x="132" y="266"/>
                  </a:lnTo>
                  <a:lnTo>
                    <a:pt x="114" y="270"/>
                  </a:lnTo>
                  <a:lnTo>
                    <a:pt x="94" y="270"/>
                  </a:lnTo>
                  <a:lnTo>
                    <a:pt x="68" y="270"/>
                  </a:lnTo>
                  <a:lnTo>
                    <a:pt x="48" y="264"/>
                  </a:lnTo>
                  <a:lnTo>
                    <a:pt x="32" y="258"/>
                  </a:lnTo>
                  <a:lnTo>
                    <a:pt x="20" y="248"/>
                  </a:lnTo>
                  <a:lnTo>
                    <a:pt x="10" y="236"/>
                  </a:lnTo>
                  <a:lnTo>
                    <a:pt x="4" y="222"/>
                  </a:lnTo>
                  <a:lnTo>
                    <a:pt x="0" y="206"/>
                  </a:lnTo>
                  <a:lnTo>
                    <a:pt x="0" y="188"/>
                  </a:lnTo>
                  <a:lnTo>
                    <a:pt x="0" y="180"/>
                  </a:lnTo>
                  <a:lnTo>
                    <a:pt x="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Rectangle 29"/>
            <p:cNvSpPr>
              <a:spLocks noChangeArrowheads="1"/>
            </p:cNvSpPr>
            <p:nvPr/>
          </p:nvSpPr>
          <p:spPr bwMode="auto">
            <a:xfrm>
              <a:off x="4030599" y="975360"/>
              <a:ext cx="101600" cy="117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 name="Freeform 30"/>
            <p:cNvSpPr>
              <a:spLocks/>
            </p:cNvSpPr>
            <p:nvPr/>
          </p:nvSpPr>
          <p:spPr bwMode="auto">
            <a:xfrm>
              <a:off x="4192524" y="673735"/>
              <a:ext cx="314325" cy="428625"/>
            </a:xfrm>
            <a:custGeom>
              <a:avLst/>
              <a:gdLst>
                <a:gd name="T0" fmla="*/ 2147483647 w 198"/>
                <a:gd name="T1" fmla="*/ 2147483647 h 270"/>
                <a:gd name="T2" fmla="*/ 2147483647 w 198"/>
                <a:gd name="T3" fmla="*/ 2147483647 h 270"/>
                <a:gd name="T4" fmla="*/ 2147483647 w 198"/>
                <a:gd name="T5" fmla="*/ 2147483647 h 270"/>
                <a:gd name="T6" fmla="*/ 2147483647 w 198"/>
                <a:gd name="T7" fmla="*/ 2147483647 h 270"/>
                <a:gd name="T8" fmla="*/ 2147483647 w 198"/>
                <a:gd name="T9" fmla="*/ 2147483647 h 270"/>
                <a:gd name="T10" fmla="*/ 2147483647 w 198"/>
                <a:gd name="T11" fmla="*/ 2147483647 h 270"/>
                <a:gd name="T12" fmla="*/ 2147483647 w 198"/>
                <a:gd name="T13" fmla="*/ 2147483647 h 270"/>
                <a:gd name="T14" fmla="*/ 2147483647 w 198"/>
                <a:gd name="T15" fmla="*/ 2147483647 h 270"/>
                <a:gd name="T16" fmla="*/ 2147483647 w 198"/>
                <a:gd name="T17" fmla="*/ 2147483647 h 270"/>
                <a:gd name="T18" fmla="*/ 2147483647 w 198"/>
                <a:gd name="T19" fmla="*/ 2147483647 h 270"/>
                <a:gd name="T20" fmla="*/ 2147483647 w 198"/>
                <a:gd name="T21" fmla="*/ 2147483647 h 270"/>
                <a:gd name="T22" fmla="*/ 2147483647 w 198"/>
                <a:gd name="T23" fmla="*/ 2147483647 h 270"/>
                <a:gd name="T24" fmla="*/ 2147483647 w 198"/>
                <a:gd name="T25" fmla="*/ 2147483647 h 270"/>
                <a:gd name="T26" fmla="*/ 2147483647 w 198"/>
                <a:gd name="T27" fmla="*/ 2147483647 h 270"/>
                <a:gd name="T28" fmla="*/ 2147483647 w 198"/>
                <a:gd name="T29" fmla="*/ 2147483647 h 270"/>
                <a:gd name="T30" fmla="*/ 2147483647 w 198"/>
                <a:gd name="T31" fmla="*/ 2147483647 h 270"/>
                <a:gd name="T32" fmla="*/ 2147483647 w 198"/>
                <a:gd name="T33" fmla="*/ 2147483647 h 270"/>
                <a:gd name="T34" fmla="*/ 2147483647 w 198"/>
                <a:gd name="T35" fmla="*/ 2147483647 h 270"/>
                <a:gd name="T36" fmla="*/ 2147483647 w 198"/>
                <a:gd name="T37" fmla="*/ 2147483647 h 270"/>
                <a:gd name="T38" fmla="*/ 2147483647 w 198"/>
                <a:gd name="T39" fmla="*/ 2147483647 h 270"/>
                <a:gd name="T40" fmla="*/ 2147483647 w 198"/>
                <a:gd name="T41" fmla="*/ 2147483647 h 270"/>
                <a:gd name="T42" fmla="*/ 2147483647 w 198"/>
                <a:gd name="T43" fmla="*/ 2147483647 h 270"/>
                <a:gd name="T44" fmla="*/ 2147483647 w 198"/>
                <a:gd name="T45" fmla="*/ 2147483647 h 270"/>
                <a:gd name="T46" fmla="*/ 2147483647 w 198"/>
                <a:gd name="T47" fmla="*/ 2147483647 h 270"/>
                <a:gd name="T48" fmla="*/ 2147483647 w 198"/>
                <a:gd name="T49" fmla="*/ 2147483647 h 270"/>
                <a:gd name="T50" fmla="*/ 2147483647 w 198"/>
                <a:gd name="T51" fmla="*/ 2147483647 h 270"/>
                <a:gd name="T52" fmla="*/ 2147483647 w 198"/>
                <a:gd name="T53" fmla="*/ 2147483647 h 270"/>
                <a:gd name="T54" fmla="*/ 0 w 198"/>
                <a:gd name="T55" fmla="*/ 2147483647 h 270"/>
                <a:gd name="T56" fmla="*/ 2147483647 w 198"/>
                <a:gd name="T57" fmla="*/ 2147483647 h 270"/>
                <a:gd name="T58" fmla="*/ 2147483647 w 198"/>
                <a:gd name="T59" fmla="*/ 2147483647 h 270"/>
                <a:gd name="T60" fmla="*/ 2147483647 w 198"/>
                <a:gd name="T61" fmla="*/ 2147483647 h 270"/>
                <a:gd name="T62" fmla="*/ 2147483647 w 198"/>
                <a:gd name="T63" fmla="*/ 2147483647 h 270"/>
                <a:gd name="T64" fmla="*/ 2147483647 w 198"/>
                <a:gd name="T65" fmla="*/ 2147483647 h 270"/>
                <a:gd name="T66" fmla="*/ 2147483647 w 198"/>
                <a:gd name="T67" fmla="*/ 2147483647 h 270"/>
                <a:gd name="T68" fmla="*/ 2147483647 w 198"/>
                <a:gd name="T69" fmla="*/ 0 h 270"/>
                <a:gd name="T70" fmla="*/ 2147483647 w 198"/>
                <a:gd name="T71" fmla="*/ 2147483647 h 270"/>
                <a:gd name="T72" fmla="*/ 2147483647 w 198"/>
                <a:gd name="T73" fmla="*/ 2147483647 h 270"/>
                <a:gd name="T74" fmla="*/ 2147483647 w 198"/>
                <a:gd name="T75" fmla="*/ 2147483647 h 270"/>
                <a:gd name="T76" fmla="*/ 2147483647 w 198"/>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8" h="270">
                  <a:moveTo>
                    <a:pt x="134" y="100"/>
                  </a:moveTo>
                  <a:lnTo>
                    <a:pt x="134" y="100"/>
                  </a:lnTo>
                  <a:lnTo>
                    <a:pt x="132" y="80"/>
                  </a:lnTo>
                  <a:lnTo>
                    <a:pt x="132" y="72"/>
                  </a:lnTo>
                  <a:lnTo>
                    <a:pt x="128" y="64"/>
                  </a:lnTo>
                  <a:lnTo>
                    <a:pt x="124" y="58"/>
                  </a:lnTo>
                  <a:lnTo>
                    <a:pt x="120" y="52"/>
                  </a:lnTo>
                  <a:lnTo>
                    <a:pt x="112" y="48"/>
                  </a:lnTo>
                  <a:lnTo>
                    <a:pt x="104" y="48"/>
                  </a:lnTo>
                  <a:lnTo>
                    <a:pt x="94" y="48"/>
                  </a:lnTo>
                  <a:lnTo>
                    <a:pt x="84" y="52"/>
                  </a:lnTo>
                  <a:lnTo>
                    <a:pt x="78" y="60"/>
                  </a:lnTo>
                  <a:lnTo>
                    <a:pt x="74" y="70"/>
                  </a:lnTo>
                  <a:lnTo>
                    <a:pt x="70" y="82"/>
                  </a:lnTo>
                  <a:lnTo>
                    <a:pt x="68" y="96"/>
                  </a:lnTo>
                  <a:lnTo>
                    <a:pt x="66" y="136"/>
                  </a:lnTo>
                  <a:lnTo>
                    <a:pt x="68" y="176"/>
                  </a:lnTo>
                  <a:lnTo>
                    <a:pt x="70" y="192"/>
                  </a:lnTo>
                  <a:lnTo>
                    <a:pt x="72" y="204"/>
                  </a:lnTo>
                  <a:lnTo>
                    <a:pt x="78" y="214"/>
                  </a:lnTo>
                  <a:lnTo>
                    <a:pt x="84" y="220"/>
                  </a:lnTo>
                  <a:lnTo>
                    <a:pt x="92" y="224"/>
                  </a:lnTo>
                  <a:lnTo>
                    <a:pt x="102" y="226"/>
                  </a:lnTo>
                  <a:lnTo>
                    <a:pt x="110" y="224"/>
                  </a:lnTo>
                  <a:lnTo>
                    <a:pt x="116" y="222"/>
                  </a:lnTo>
                  <a:lnTo>
                    <a:pt x="122" y="218"/>
                  </a:lnTo>
                  <a:lnTo>
                    <a:pt x="126" y="212"/>
                  </a:lnTo>
                  <a:lnTo>
                    <a:pt x="130" y="202"/>
                  </a:lnTo>
                  <a:lnTo>
                    <a:pt x="132" y="192"/>
                  </a:lnTo>
                  <a:lnTo>
                    <a:pt x="134" y="166"/>
                  </a:lnTo>
                  <a:lnTo>
                    <a:pt x="198" y="166"/>
                  </a:lnTo>
                  <a:lnTo>
                    <a:pt x="196" y="190"/>
                  </a:lnTo>
                  <a:lnTo>
                    <a:pt x="192" y="210"/>
                  </a:lnTo>
                  <a:lnTo>
                    <a:pt x="184" y="228"/>
                  </a:lnTo>
                  <a:lnTo>
                    <a:pt x="174" y="244"/>
                  </a:lnTo>
                  <a:lnTo>
                    <a:pt x="160" y="256"/>
                  </a:lnTo>
                  <a:lnTo>
                    <a:pt x="144" y="264"/>
                  </a:lnTo>
                  <a:lnTo>
                    <a:pt x="124" y="268"/>
                  </a:lnTo>
                  <a:lnTo>
                    <a:pt x="98" y="270"/>
                  </a:lnTo>
                  <a:lnTo>
                    <a:pt x="76" y="270"/>
                  </a:lnTo>
                  <a:lnTo>
                    <a:pt x="56" y="264"/>
                  </a:lnTo>
                  <a:lnTo>
                    <a:pt x="46" y="260"/>
                  </a:lnTo>
                  <a:lnTo>
                    <a:pt x="38" y="254"/>
                  </a:lnTo>
                  <a:lnTo>
                    <a:pt x="32" y="248"/>
                  </a:lnTo>
                  <a:lnTo>
                    <a:pt x="24" y="242"/>
                  </a:lnTo>
                  <a:lnTo>
                    <a:pt x="20" y="234"/>
                  </a:lnTo>
                  <a:lnTo>
                    <a:pt x="14" y="224"/>
                  </a:lnTo>
                  <a:lnTo>
                    <a:pt x="6" y="200"/>
                  </a:lnTo>
                  <a:lnTo>
                    <a:pt x="2" y="170"/>
                  </a:lnTo>
                  <a:lnTo>
                    <a:pt x="0" y="136"/>
                  </a:lnTo>
                  <a:lnTo>
                    <a:pt x="2" y="98"/>
                  </a:lnTo>
                  <a:lnTo>
                    <a:pt x="4" y="84"/>
                  </a:lnTo>
                  <a:lnTo>
                    <a:pt x="8" y="70"/>
                  </a:lnTo>
                  <a:lnTo>
                    <a:pt x="12" y="56"/>
                  </a:lnTo>
                  <a:lnTo>
                    <a:pt x="18" y="46"/>
                  </a:lnTo>
                  <a:lnTo>
                    <a:pt x="24" y="36"/>
                  </a:lnTo>
                  <a:lnTo>
                    <a:pt x="30" y="28"/>
                  </a:lnTo>
                  <a:lnTo>
                    <a:pt x="36" y="20"/>
                  </a:lnTo>
                  <a:lnTo>
                    <a:pt x="44" y="14"/>
                  </a:lnTo>
                  <a:lnTo>
                    <a:pt x="54" y="10"/>
                  </a:lnTo>
                  <a:lnTo>
                    <a:pt x="62" y="6"/>
                  </a:lnTo>
                  <a:lnTo>
                    <a:pt x="82" y="2"/>
                  </a:lnTo>
                  <a:lnTo>
                    <a:pt x="104" y="0"/>
                  </a:lnTo>
                  <a:lnTo>
                    <a:pt x="126" y="2"/>
                  </a:lnTo>
                  <a:lnTo>
                    <a:pt x="144" y="6"/>
                  </a:lnTo>
                  <a:lnTo>
                    <a:pt x="160" y="16"/>
                  </a:lnTo>
                  <a:lnTo>
                    <a:pt x="174" y="26"/>
                  </a:lnTo>
                  <a:lnTo>
                    <a:pt x="184" y="40"/>
                  </a:lnTo>
                  <a:lnTo>
                    <a:pt x="192" y="58"/>
                  </a:lnTo>
                  <a:lnTo>
                    <a:pt x="196" y="78"/>
                  </a:lnTo>
                  <a:lnTo>
                    <a:pt x="198" y="100"/>
                  </a:lnTo>
                  <a:lnTo>
                    <a:pt x="134"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31"/>
            <p:cNvSpPr>
              <a:spLocks noEditPoints="1"/>
            </p:cNvSpPr>
            <p:nvPr/>
          </p:nvSpPr>
          <p:spPr bwMode="auto">
            <a:xfrm>
              <a:off x="4544949" y="673735"/>
              <a:ext cx="323850" cy="428625"/>
            </a:xfrm>
            <a:custGeom>
              <a:avLst/>
              <a:gdLst>
                <a:gd name="T0" fmla="*/ 2147483647 w 204"/>
                <a:gd name="T1" fmla="*/ 0 h 270"/>
                <a:gd name="T2" fmla="*/ 2147483647 w 204"/>
                <a:gd name="T3" fmla="*/ 2147483647 h 270"/>
                <a:gd name="T4" fmla="*/ 2147483647 w 204"/>
                <a:gd name="T5" fmla="*/ 2147483647 h 270"/>
                <a:gd name="T6" fmla="*/ 2147483647 w 204"/>
                <a:gd name="T7" fmla="*/ 2147483647 h 270"/>
                <a:gd name="T8" fmla="*/ 2147483647 w 204"/>
                <a:gd name="T9" fmla="*/ 2147483647 h 270"/>
                <a:gd name="T10" fmla="*/ 2147483647 w 204"/>
                <a:gd name="T11" fmla="*/ 2147483647 h 270"/>
                <a:gd name="T12" fmla="*/ 2147483647 w 204"/>
                <a:gd name="T13" fmla="*/ 2147483647 h 270"/>
                <a:gd name="T14" fmla="*/ 2147483647 w 204"/>
                <a:gd name="T15" fmla="*/ 2147483647 h 270"/>
                <a:gd name="T16" fmla="*/ 2147483647 w 204"/>
                <a:gd name="T17" fmla="*/ 2147483647 h 270"/>
                <a:gd name="T18" fmla="*/ 2147483647 w 204"/>
                <a:gd name="T19" fmla="*/ 2147483647 h 270"/>
                <a:gd name="T20" fmla="*/ 2147483647 w 204"/>
                <a:gd name="T21" fmla="*/ 2147483647 h 270"/>
                <a:gd name="T22" fmla="*/ 2147483647 w 204"/>
                <a:gd name="T23" fmla="*/ 2147483647 h 270"/>
                <a:gd name="T24" fmla="*/ 2147483647 w 204"/>
                <a:gd name="T25" fmla="*/ 2147483647 h 270"/>
                <a:gd name="T26" fmla="*/ 2147483647 w 204"/>
                <a:gd name="T27" fmla="*/ 2147483647 h 270"/>
                <a:gd name="T28" fmla="*/ 2147483647 w 204"/>
                <a:gd name="T29" fmla="*/ 2147483647 h 270"/>
                <a:gd name="T30" fmla="*/ 2147483647 w 204"/>
                <a:gd name="T31" fmla="*/ 2147483647 h 270"/>
                <a:gd name="T32" fmla="*/ 2147483647 w 204"/>
                <a:gd name="T33" fmla="*/ 2147483647 h 270"/>
                <a:gd name="T34" fmla="*/ 2147483647 w 204"/>
                <a:gd name="T35" fmla="*/ 2147483647 h 270"/>
                <a:gd name="T36" fmla="*/ 2147483647 w 204"/>
                <a:gd name="T37" fmla="*/ 2147483647 h 270"/>
                <a:gd name="T38" fmla="*/ 2147483647 w 204"/>
                <a:gd name="T39" fmla="*/ 2147483647 h 270"/>
                <a:gd name="T40" fmla="*/ 0 w 204"/>
                <a:gd name="T41" fmla="*/ 2147483647 h 270"/>
                <a:gd name="T42" fmla="*/ 2147483647 w 204"/>
                <a:gd name="T43" fmla="*/ 2147483647 h 270"/>
                <a:gd name="T44" fmla="*/ 2147483647 w 204"/>
                <a:gd name="T45" fmla="*/ 2147483647 h 270"/>
                <a:gd name="T46" fmla="*/ 2147483647 w 204"/>
                <a:gd name="T47" fmla="*/ 2147483647 h 270"/>
                <a:gd name="T48" fmla="*/ 2147483647 w 204"/>
                <a:gd name="T49" fmla="*/ 2147483647 h 270"/>
                <a:gd name="T50" fmla="*/ 2147483647 w 204"/>
                <a:gd name="T51" fmla="*/ 2147483647 h 270"/>
                <a:gd name="T52" fmla="*/ 2147483647 w 204"/>
                <a:gd name="T53" fmla="*/ 2147483647 h 270"/>
                <a:gd name="T54" fmla="*/ 2147483647 w 204"/>
                <a:gd name="T55" fmla="*/ 0 h 270"/>
                <a:gd name="T56" fmla="*/ 2147483647 w 204"/>
                <a:gd name="T57" fmla="*/ 2147483647 h 270"/>
                <a:gd name="T58" fmla="*/ 2147483647 w 204"/>
                <a:gd name="T59" fmla="*/ 2147483647 h 270"/>
                <a:gd name="T60" fmla="*/ 2147483647 w 204"/>
                <a:gd name="T61" fmla="*/ 2147483647 h 270"/>
                <a:gd name="T62" fmla="*/ 2147483647 w 204"/>
                <a:gd name="T63" fmla="*/ 2147483647 h 270"/>
                <a:gd name="T64" fmla="*/ 2147483647 w 204"/>
                <a:gd name="T65" fmla="*/ 2147483647 h 270"/>
                <a:gd name="T66" fmla="*/ 2147483647 w 204"/>
                <a:gd name="T67" fmla="*/ 2147483647 h 270"/>
                <a:gd name="T68" fmla="*/ 2147483647 w 204"/>
                <a:gd name="T69" fmla="*/ 2147483647 h 270"/>
                <a:gd name="T70" fmla="*/ 2147483647 w 204"/>
                <a:gd name="T71" fmla="*/ 2147483647 h 270"/>
                <a:gd name="T72" fmla="*/ 2147483647 w 204"/>
                <a:gd name="T73" fmla="*/ 2147483647 h 270"/>
                <a:gd name="T74" fmla="*/ 2147483647 w 204"/>
                <a:gd name="T75" fmla="*/ 2147483647 h 270"/>
                <a:gd name="T76" fmla="*/ 2147483647 w 204"/>
                <a:gd name="T77" fmla="*/ 2147483647 h 270"/>
                <a:gd name="T78" fmla="*/ 2147483647 w 204"/>
                <a:gd name="T79" fmla="*/ 2147483647 h 270"/>
                <a:gd name="T80" fmla="*/ 2147483647 w 204"/>
                <a:gd name="T81" fmla="*/ 2147483647 h 270"/>
                <a:gd name="T82" fmla="*/ 2147483647 w 204"/>
                <a:gd name="T83" fmla="*/ 2147483647 h 270"/>
                <a:gd name="T84" fmla="*/ 2147483647 w 204"/>
                <a:gd name="T85" fmla="*/ 2147483647 h 270"/>
                <a:gd name="T86" fmla="*/ 2147483647 w 204"/>
                <a:gd name="T87" fmla="*/ 2147483647 h 270"/>
                <a:gd name="T88" fmla="*/ 2147483647 w 204"/>
                <a:gd name="T89" fmla="*/ 2147483647 h 2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04" h="270">
                  <a:moveTo>
                    <a:pt x="102" y="0"/>
                  </a:moveTo>
                  <a:lnTo>
                    <a:pt x="102" y="0"/>
                  </a:lnTo>
                  <a:lnTo>
                    <a:pt x="116" y="0"/>
                  </a:lnTo>
                  <a:lnTo>
                    <a:pt x="130" y="2"/>
                  </a:lnTo>
                  <a:lnTo>
                    <a:pt x="142" y="4"/>
                  </a:lnTo>
                  <a:lnTo>
                    <a:pt x="152" y="8"/>
                  </a:lnTo>
                  <a:lnTo>
                    <a:pt x="162" y="12"/>
                  </a:lnTo>
                  <a:lnTo>
                    <a:pt x="170" y="18"/>
                  </a:lnTo>
                  <a:lnTo>
                    <a:pt x="176" y="26"/>
                  </a:lnTo>
                  <a:lnTo>
                    <a:pt x="182" y="34"/>
                  </a:lnTo>
                  <a:lnTo>
                    <a:pt x="188" y="42"/>
                  </a:lnTo>
                  <a:lnTo>
                    <a:pt x="192" y="52"/>
                  </a:lnTo>
                  <a:lnTo>
                    <a:pt x="200" y="76"/>
                  </a:lnTo>
                  <a:lnTo>
                    <a:pt x="202" y="104"/>
                  </a:lnTo>
                  <a:lnTo>
                    <a:pt x="204" y="136"/>
                  </a:lnTo>
                  <a:lnTo>
                    <a:pt x="202" y="166"/>
                  </a:lnTo>
                  <a:lnTo>
                    <a:pt x="198" y="194"/>
                  </a:lnTo>
                  <a:lnTo>
                    <a:pt x="192" y="216"/>
                  </a:lnTo>
                  <a:lnTo>
                    <a:pt x="188" y="226"/>
                  </a:lnTo>
                  <a:lnTo>
                    <a:pt x="182" y="236"/>
                  </a:lnTo>
                  <a:lnTo>
                    <a:pt x="176" y="244"/>
                  </a:lnTo>
                  <a:lnTo>
                    <a:pt x="168" y="250"/>
                  </a:lnTo>
                  <a:lnTo>
                    <a:pt x="160" y="256"/>
                  </a:lnTo>
                  <a:lnTo>
                    <a:pt x="150" y="262"/>
                  </a:lnTo>
                  <a:lnTo>
                    <a:pt x="140" y="266"/>
                  </a:lnTo>
                  <a:lnTo>
                    <a:pt x="128" y="268"/>
                  </a:lnTo>
                  <a:lnTo>
                    <a:pt x="102" y="270"/>
                  </a:lnTo>
                  <a:lnTo>
                    <a:pt x="88" y="270"/>
                  </a:lnTo>
                  <a:lnTo>
                    <a:pt x="76" y="268"/>
                  </a:lnTo>
                  <a:lnTo>
                    <a:pt x="64" y="266"/>
                  </a:lnTo>
                  <a:lnTo>
                    <a:pt x="54" y="262"/>
                  </a:lnTo>
                  <a:lnTo>
                    <a:pt x="44" y="258"/>
                  </a:lnTo>
                  <a:lnTo>
                    <a:pt x="36" y="252"/>
                  </a:lnTo>
                  <a:lnTo>
                    <a:pt x="28" y="244"/>
                  </a:lnTo>
                  <a:lnTo>
                    <a:pt x="22" y="236"/>
                  </a:lnTo>
                  <a:lnTo>
                    <a:pt x="16" y="228"/>
                  </a:lnTo>
                  <a:lnTo>
                    <a:pt x="12" y="218"/>
                  </a:lnTo>
                  <a:lnTo>
                    <a:pt x="6" y="194"/>
                  </a:lnTo>
                  <a:lnTo>
                    <a:pt x="2" y="166"/>
                  </a:lnTo>
                  <a:lnTo>
                    <a:pt x="0" y="136"/>
                  </a:lnTo>
                  <a:lnTo>
                    <a:pt x="2" y="104"/>
                  </a:lnTo>
                  <a:lnTo>
                    <a:pt x="6" y="76"/>
                  </a:lnTo>
                  <a:lnTo>
                    <a:pt x="14" y="54"/>
                  </a:lnTo>
                  <a:lnTo>
                    <a:pt x="18" y="44"/>
                  </a:lnTo>
                  <a:lnTo>
                    <a:pt x="24" y="34"/>
                  </a:lnTo>
                  <a:lnTo>
                    <a:pt x="30" y="26"/>
                  </a:lnTo>
                  <a:lnTo>
                    <a:pt x="38" y="20"/>
                  </a:lnTo>
                  <a:lnTo>
                    <a:pt x="46" y="14"/>
                  </a:lnTo>
                  <a:lnTo>
                    <a:pt x="54" y="8"/>
                  </a:lnTo>
                  <a:lnTo>
                    <a:pt x="64" y="4"/>
                  </a:lnTo>
                  <a:lnTo>
                    <a:pt x="76" y="2"/>
                  </a:lnTo>
                  <a:lnTo>
                    <a:pt x="102" y="0"/>
                  </a:lnTo>
                  <a:close/>
                  <a:moveTo>
                    <a:pt x="102" y="226"/>
                  </a:moveTo>
                  <a:lnTo>
                    <a:pt x="102" y="226"/>
                  </a:lnTo>
                  <a:lnTo>
                    <a:pt x="112" y="224"/>
                  </a:lnTo>
                  <a:lnTo>
                    <a:pt x="120" y="220"/>
                  </a:lnTo>
                  <a:lnTo>
                    <a:pt x="126" y="214"/>
                  </a:lnTo>
                  <a:lnTo>
                    <a:pt x="130" y="204"/>
                  </a:lnTo>
                  <a:lnTo>
                    <a:pt x="134" y="192"/>
                  </a:lnTo>
                  <a:lnTo>
                    <a:pt x="136" y="176"/>
                  </a:lnTo>
                  <a:lnTo>
                    <a:pt x="138" y="136"/>
                  </a:lnTo>
                  <a:lnTo>
                    <a:pt x="136" y="94"/>
                  </a:lnTo>
                  <a:lnTo>
                    <a:pt x="134" y="78"/>
                  </a:lnTo>
                  <a:lnTo>
                    <a:pt x="130" y="66"/>
                  </a:lnTo>
                  <a:lnTo>
                    <a:pt x="126" y="56"/>
                  </a:lnTo>
                  <a:lnTo>
                    <a:pt x="120" y="50"/>
                  </a:lnTo>
                  <a:lnTo>
                    <a:pt x="112" y="46"/>
                  </a:lnTo>
                  <a:lnTo>
                    <a:pt x="102" y="44"/>
                  </a:lnTo>
                  <a:lnTo>
                    <a:pt x="92" y="46"/>
                  </a:lnTo>
                  <a:lnTo>
                    <a:pt x="84" y="52"/>
                  </a:lnTo>
                  <a:lnTo>
                    <a:pt x="76" y="60"/>
                  </a:lnTo>
                  <a:lnTo>
                    <a:pt x="72" y="70"/>
                  </a:lnTo>
                  <a:lnTo>
                    <a:pt x="70" y="84"/>
                  </a:lnTo>
                  <a:lnTo>
                    <a:pt x="68" y="98"/>
                  </a:lnTo>
                  <a:lnTo>
                    <a:pt x="66" y="136"/>
                  </a:lnTo>
                  <a:lnTo>
                    <a:pt x="68" y="172"/>
                  </a:lnTo>
                  <a:lnTo>
                    <a:pt x="70" y="186"/>
                  </a:lnTo>
                  <a:lnTo>
                    <a:pt x="72" y="200"/>
                  </a:lnTo>
                  <a:lnTo>
                    <a:pt x="76" y="210"/>
                  </a:lnTo>
                  <a:lnTo>
                    <a:pt x="84" y="218"/>
                  </a:lnTo>
                  <a:lnTo>
                    <a:pt x="92" y="224"/>
                  </a:lnTo>
                  <a:lnTo>
                    <a:pt x="102" y="2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32"/>
            <p:cNvSpPr>
              <a:spLocks/>
            </p:cNvSpPr>
            <p:nvPr/>
          </p:nvSpPr>
          <p:spPr bwMode="auto">
            <a:xfrm>
              <a:off x="4925949" y="673735"/>
              <a:ext cx="504825" cy="419100"/>
            </a:xfrm>
            <a:custGeom>
              <a:avLst/>
              <a:gdLst>
                <a:gd name="T0" fmla="*/ 2147483647 w 318"/>
                <a:gd name="T1" fmla="*/ 2147483647 h 264"/>
                <a:gd name="T2" fmla="*/ 2147483647 w 318"/>
                <a:gd name="T3" fmla="*/ 2147483647 h 264"/>
                <a:gd name="T4" fmla="*/ 2147483647 w 318"/>
                <a:gd name="T5" fmla="*/ 2147483647 h 264"/>
                <a:gd name="T6" fmla="*/ 2147483647 w 318"/>
                <a:gd name="T7" fmla="*/ 2147483647 h 264"/>
                <a:gd name="T8" fmla="*/ 2147483647 w 318"/>
                <a:gd name="T9" fmla="*/ 0 h 264"/>
                <a:gd name="T10" fmla="*/ 2147483647 w 318"/>
                <a:gd name="T11" fmla="*/ 0 h 264"/>
                <a:gd name="T12" fmla="*/ 2147483647 w 318"/>
                <a:gd name="T13" fmla="*/ 2147483647 h 264"/>
                <a:gd name="T14" fmla="*/ 2147483647 w 318"/>
                <a:gd name="T15" fmla="*/ 2147483647 h 264"/>
                <a:gd name="T16" fmla="*/ 2147483647 w 318"/>
                <a:gd name="T17" fmla="*/ 2147483647 h 264"/>
                <a:gd name="T18" fmla="*/ 2147483647 w 318"/>
                <a:gd name="T19" fmla="*/ 2147483647 h 264"/>
                <a:gd name="T20" fmla="*/ 2147483647 w 318"/>
                <a:gd name="T21" fmla="*/ 2147483647 h 264"/>
                <a:gd name="T22" fmla="*/ 2147483647 w 318"/>
                <a:gd name="T23" fmla="*/ 2147483647 h 264"/>
                <a:gd name="T24" fmla="*/ 2147483647 w 318"/>
                <a:gd name="T25" fmla="*/ 2147483647 h 264"/>
                <a:gd name="T26" fmla="*/ 2147483647 w 318"/>
                <a:gd name="T27" fmla="*/ 0 h 264"/>
                <a:gd name="T28" fmla="*/ 2147483647 w 318"/>
                <a:gd name="T29" fmla="*/ 0 h 264"/>
                <a:gd name="T30" fmla="*/ 2147483647 w 318"/>
                <a:gd name="T31" fmla="*/ 2147483647 h 264"/>
                <a:gd name="T32" fmla="*/ 2147483647 w 318"/>
                <a:gd name="T33" fmla="*/ 2147483647 h 264"/>
                <a:gd name="T34" fmla="*/ 2147483647 w 318"/>
                <a:gd name="T35" fmla="*/ 2147483647 h 264"/>
                <a:gd name="T36" fmla="*/ 2147483647 w 318"/>
                <a:gd name="T37" fmla="*/ 2147483647 h 264"/>
                <a:gd name="T38" fmla="*/ 2147483647 w 318"/>
                <a:gd name="T39" fmla="*/ 2147483647 h 264"/>
                <a:gd name="T40" fmla="*/ 2147483647 w 318"/>
                <a:gd name="T41" fmla="*/ 2147483647 h 264"/>
                <a:gd name="T42" fmla="*/ 2147483647 w 318"/>
                <a:gd name="T43" fmla="*/ 2147483647 h 264"/>
                <a:gd name="T44" fmla="*/ 2147483647 w 318"/>
                <a:gd name="T45" fmla="*/ 2147483647 h 264"/>
                <a:gd name="T46" fmla="*/ 2147483647 w 318"/>
                <a:gd name="T47" fmla="*/ 2147483647 h 264"/>
                <a:gd name="T48" fmla="*/ 2147483647 w 318"/>
                <a:gd name="T49" fmla="*/ 2147483647 h 264"/>
                <a:gd name="T50" fmla="*/ 2147483647 w 318"/>
                <a:gd name="T51" fmla="*/ 2147483647 h 264"/>
                <a:gd name="T52" fmla="*/ 2147483647 w 318"/>
                <a:gd name="T53" fmla="*/ 2147483647 h 264"/>
                <a:gd name="T54" fmla="*/ 2147483647 w 318"/>
                <a:gd name="T55" fmla="*/ 2147483647 h 264"/>
                <a:gd name="T56" fmla="*/ 2147483647 w 318"/>
                <a:gd name="T57" fmla="*/ 2147483647 h 264"/>
                <a:gd name="T58" fmla="*/ 2147483647 w 318"/>
                <a:gd name="T59" fmla="*/ 2147483647 h 264"/>
                <a:gd name="T60" fmla="*/ 2147483647 w 318"/>
                <a:gd name="T61" fmla="*/ 2147483647 h 264"/>
                <a:gd name="T62" fmla="*/ 2147483647 w 318"/>
                <a:gd name="T63" fmla="*/ 2147483647 h 264"/>
                <a:gd name="T64" fmla="*/ 2147483647 w 318"/>
                <a:gd name="T65" fmla="*/ 2147483647 h 264"/>
                <a:gd name="T66" fmla="*/ 2147483647 w 318"/>
                <a:gd name="T67" fmla="*/ 2147483647 h 264"/>
                <a:gd name="T68" fmla="*/ 2147483647 w 318"/>
                <a:gd name="T69" fmla="*/ 2147483647 h 264"/>
                <a:gd name="T70" fmla="*/ 2147483647 w 318"/>
                <a:gd name="T71" fmla="*/ 2147483647 h 264"/>
                <a:gd name="T72" fmla="*/ 2147483647 w 318"/>
                <a:gd name="T73" fmla="*/ 2147483647 h 264"/>
                <a:gd name="T74" fmla="*/ 2147483647 w 318"/>
                <a:gd name="T75" fmla="*/ 2147483647 h 264"/>
                <a:gd name="T76" fmla="*/ 0 w 318"/>
                <a:gd name="T77" fmla="*/ 2147483647 h 2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18" h="264">
                  <a:moveTo>
                    <a:pt x="0" y="6"/>
                  </a:moveTo>
                  <a:lnTo>
                    <a:pt x="62" y="6"/>
                  </a:lnTo>
                  <a:lnTo>
                    <a:pt x="62" y="32"/>
                  </a:lnTo>
                  <a:lnTo>
                    <a:pt x="64" y="32"/>
                  </a:lnTo>
                  <a:lnTo>
                    <a:pt x="76" y="18"/>
                  </a:lnTo>
                  <a:lnTo>
                    <a:pt x="84" y="12"/>
                  </a:lnTo>
                  <a:lnTo>
                    <a:pt x="92" y="8"/>
                  </a:lnTo>
                  <a:lnTo>
                    <a:pt x="110" y="2"/>
                  </a:lnTo>
                  <a:lnTo>
                    <a:pt x="128" y="0"/>
                  </a:lnTo>
                  <a:lnTo>
                    <a:pt x="140" y="0"/>
                  </a:lnTo>
                  <a:lnTo>
                    <a:pt x="150" y="2"/>
                  </a:lnTo>
                  <a:lnTo>
                    <a:pt x="158" y="6"/>
                  </a:lnTo>
                  <a:lnTo>
                    <a:pt x="166" y="10"/>
                  </a:lnTo>
                  <a:lnTo>
                    <a:pt x="174" y="16"/>
                  </a:lnTo>
                  <a:lnTo>
                    <a:pt x="180" y="24"/>
                  </a:lnTo>
                  <a:lnTo>
                    <a:pt x="184" y="32"/>
                  </a:lnTo>
                  <a:lnTo>
                    <a:pt x="188" y="40"/>
                  </a:lnTo>
                  <a:lnTo>
                    <a:pt x="194" y="32"/>
                  </a:lnTo>
                  <a:lnTo>
                    <a:pt x="198" y="22"/>
                  </a:lnTo>
                  <a:lnTo>
                    <a:pt x="206" y="16"/>
                  </a:lnTo>
                  <a:lnTo>
                    <a:pt x="214" y="10"/>
                  </a:lnTo>
                  <a:lnTo>
                    <a:pt x="222" y="6"/>
                  </a:lnTo>
                  <a:lnTo>
                    <a:pt x="232" y="2"/>
                  </a:lnTo>
                  <a:lnTo>
                    <a:pt x="242" y="0"/>
                  </a:lnTo>
                  <a:lnTo>
                    <a:pt x="254" y="0"/>
                  </a:lnTo>
                  <a:lnTo>
                    <a:pt x="270" y="0"/>
                  </a:lnTo>
                  <a:lnTo>
                    <a:pt x="282" y="4"/>
                  </a:lnTo>
                  <a:lnTo>
                    <a:pt x="294" y="10"/>
                  </a:lnTo>
                  <a:lnTo>
                    <a:pt x="302" y="20"/>
                  </a:lnTo>
                  <a:lnTo>
                    <a:pt x="310" y="30"/>
                  </a:lnTo>
                  <a:lnTo>
                    <a:pt x="314" y="44"/>
                  </a:lnTo>
                  <a:lnTo>
                    <a:pt x="318" y="60"/>
                  </a:lnTo>
                  <a:lnTo>
                    <a:pt x="318" y="76"/>
                  </a:lnTo>
                  <a:lnTo>
                    <a:pt x="318" y="264"/>
                  </a:lnTo>
                  <a:lnTo>
                    <a:pt x="252" y="264"/>
                  </a:lnTo>
                  <a:lnTo>
                    <a:pt x="252" y="84"/>
                  </a:lnTo>
                  <a:lnTo>
                    <a:pt x="250" y="70"/>
                  </a:lnTo>
                  <a:lnTo>
                    <a:pt x="246" y="60"/>
                  </a:lnTo>
                  <a:lnTo>
                    <a:pt x="242" y="56"/>
                  </a:lnTo>
                  <a:lnTo>
                    <a:pt x="238" y="52"/>
                  </a:lnTo>
                  <a:lnTo>
                    <a:pt x="232" y="50"/>
                  </a:lnTo>
                  <a:lnTo>
                    <a:pt x="226" y="50"/>
                  </a:lnTo>
                  <a:lnTo>
                    <a:pt x="218" y="52"/>
                  </a:lnTo>
                  <a:lnTo>
                    <a:pt x="212" y="54"/>
                  </a:lnTo>
                  <a:lnTo>
                    <a:pt x="206" y="56"/>
                  </a:lnTo>
                  <a:lnTo>
                    <a:pt x="202" y="62"/>
                  </a:lnTo>
                  <a:lnTo>
                    <a:pt x="198" y="68"/>
                  </a:lnTo>
                  <a:lnTo>
                    <a:pt x="194" y="76"/>
                  </a:lnTo>
                  <a:lnTo>
                    <a:pt x="192" y="84"/>
                  </a:lnTo>
                  <a:lnTo>
                    <a:pt x="192" y="94"/>
                  </a:lnTo>
                  <a:lnTo>
                    <a:pt x="192" y="264"/>
                  </a:lnTo>
                  <a:lnTo>
                    <a:pt x="126" y="264"/>
                  </a:lnTo>
                  <a:lnTo>
                    <a:pt x="126" y="84"/>
                  </a:lnTo>
                  <a:lnTo>
                    <a:pt x="124" y="70"/>
                  </a:lnTo>
                  <a:lnTo>
                    <a:pt x="120" y="60"/>
                  </a:lnTo>
                  <a:lnTo>
                    <a:pt x="116" y="56"/>
                  </a:lnTo>
                  <a:lnTo>
                    <a:pt x="112" y="52"/>
                  </a:lnTo>
                  <a:lnTo>
                    <a:pt x="106" y="50"/>
                  </a:lnTo>
                  <a:lnTo>
                    <a:pt x="100" y="50"/>
                  </a:lnTo>
                  <a:lnTo>
                    <a:pt x="92" y="52"/>
                  </a:lnTo>
                  <a:lnTo>
                    <a:pt x="86" y="54"/>
                  </a:lnTo>
                  <a:lnTo>
                    <a:pt x="80" y="56"/>
                  </a:lnTo>
                  <a:lnTo>
                    <a:pt x="74" y="62"/>
                  </a:lnTo>
                  <a:lnTo>
                    <a:pt x="70" y="68"/>
                  </a:lnTo>
                  <a:lnTo>
                    <a:pt x="68" y="76"/>
                  </a:lnTo>
                  <a:lnTo>
                    <a:pt x="66" y="84"/>
                  </a:lnTo>
                  <a:lnTo>
                    <a:pt x="66" y="94"/>
                  </a:lnTo>
                  <a:lnTo>
                    <a:pt x="66" y="264"/>
                  </a:lnTo>
                  <a:lnTo>
                    <a:pt x="0" y="264"/>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7" name="Rectangle 23">
            <a:hlinkClick r:id="rId3"/>
          </p:cNvPr>
          <p:cNvSpPr>
            <a:spLocks noChangeArrowheads="1"/>
          </p:cNvSpPr>
          <p:nvPr userDrawn="1"/>
        </p:nvSpPr>
        <p:spPr bwMode="auto">
          <a:xfrm>
            <a:off x="3668713" y="6315075"/>
            <a:ext cx="1806575" cy="282575"/>
          </a:xfrm>
          <a:prstGeom prst="rect">
            <a:avLst/>
          </a:prstGeom>
          <a:solidFill>
            <a:schemeClr val="bg1">
              <a:alpha val="0"/>
            </a:schemeClr>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20" name="Rectangle 45"/>
          <p:cNvSpPr>
            <a:spLocks noGrp="1" noChangeArrowheads="1"/>
          </p:cNvSpPr>
          <p:nvPr>
            <p:ph type="subTitle" sz="quarter" idx="1"/>
          </p:nvPr>
        </p:nvSpPr>
        <p:spPr>
          <a:xfrm>
            <a:off x="2303080" y="3267926"/>
            <a:ext cx="4537841" cy="355482"/>
          </a:xfrm>
        </p:spPr>
        <p:txBody>
          <a:bodyPr/>
          <a:lstStyle>
            <a:lvl1pPr marL="0" indent="0" algn="ctr">
              <a:lnSpc>
                <a:spcPct val="95000"/>
              </a:lnSpc>
              <a:spcBef>
                <a:spcPct val="0"/>
              </a:spcBef>
              <a:spcAft>
                <a:spcPct val="0"/>
              </a:spcAft>
              <a:buFont typeface="Wingdings" pitchFamily="2" charset="2"/>
              <a:buNone/>
              <a:defRPr sz="1800" b="1" baseline="0">
                <a:solidFill>
                  <a:srgbClr val="D9D9D9"/>
                </a:solidFill>
                <a:latin typeface="Arial Narrow" pitchFamily="34" charset="0"/>
              </a:defRPr>
            </a:lvl1pPr>
          </a:lstStyle>
          <a:p>
            <a:r>
              <a:rPr lang="en-US" smtClean="0"/>
              <a:t>Click to edit Master subtitle style</a:t>
            </a:r>
            <a:endParaRPr lang="en-US" dirty="0"/>
          </a:p>
        </p:txBody>
      </p:sp>
      <p:sp>
        <p:nvSpPr>
          <p:cNvPr id="21" name="Text Placeholder 9"/>
          <p:cNvSpPr>
            <a:spLocks noGrp="1"/>
          </p:cNvSpPr>
          <p:nvPr>
            <p:ph type="body" sz="quarter" idx="11"/>
          </p:nvPr>
        </p:nvSpPr>
        <p:spPr>
          <a:xfrm>
            <a:off x="2286000" y="3666143"/>
            <a:ext cx="4572000" cy="1077218"/>
          </a:xfrm>
        </p:spPr>
        <p:txBody>
          <a:bodyPr/>
          <a:lstStyle>
            <a:lvl1pPr marL="0" indent="0" algn="ctr">
              <a:lnSpc>
                <a:spcPct val="100000"/>
              </a:lnSpc>
              <a:spcBef>
                <a:spcPts val="0"/>
              </a:spcBef>
              <a:spcAft>
                <a:spcPts val="0"/>
              </a:spcAft>
              <a:buNone/>
              <a:defRPr sz="1600" b="0" baseline="0">
                <a:solidFill>
                  <a:schemeClr val="bg1"/>
                </a:solidFill>
                <a:latin typeface="+mj-lt"/>
              </a:defRPr>
            </a:lvl1pPr>
            <a:lvl2pPr indent="0" algn="ctr">
              <a:lnSpc>
                <a:spcPct val="100000"/>
              </a:lnSpc>
              <a:buNone/>
              <a:defRPr sz="1800" b="0">
                <a:solidFill>
                  <a:schemeClr val="bg1"/>
                </a:solidFill>
                <a:latin typeface="+mj-lt"/>
              </a:defRPr>
            </a:lvl2pPr>
            <a:lvl3pPr indent="0" algn="ctr">
              <a:lnSpc>
                <a:spcPct val="100000"/>
              </a:lnSpc>
              <a:buNone/>
              <a:defRPr sz="1800" b="0">
                <a:solidFill>
                  <a:schemeClr val="bg1"/>
                </a:solidFill>
                <a:latin typeface="+mj-lt"/>
              </a:defRPr>
            </a:lvl3pPr>
            <a:lvl4pPr algn="ctr">
              <a:buNone/>
              <a:defRPr sz="1800" b="0">
                <a:solidFill>
                  <a:schemeClr val="bg1"/>
                </a:solidFill>
                <a:latin typeface="+mj-lt"/>
              </a:defRPr>
            </a:lvl4pPr>
            <a:lvl5pPr algn="ctr">
              <a:buNone/>
              <a:defRPr sz="1800" b="0">
                <a:solidFill>
                  <a:schemeClr val="bg1"/>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11132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r>
              <a:rPr lang="en-US" smtClean="0"/>
              <a:t>15/04/2013</a:t>
            </a: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smtClean="0"/>
              <a:t>SY12-13 PVAAS PILOT</a:t>
            </a: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5EB0935-10BF-4AF0-A32B-76AD45C395CA}" type="slidenum">
              <a:rPr lang="en-US" smtClean="0"/>
              <a:t>‹#›</a:t>
            </a:fld>
            <a:endParaRPr lang="en-US"/>
          </a:p>
        </p:txBody>
      </p:sp>
    </p:spTree>
    <p:extLst>
      <p:ext uri="{BB962C8B-B14F-4D97-AF65-F5344CB8AC3E}">
        <p14:creationId xmlns:p14="http://schemas.microsoft.com/office/powerpoint/2010/main" val="163182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smtClean="0"/>
              <a:t>15/04/2013</a:t>
            </a:r>
            <a:endParaRPr lang="fr-CA"/>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fr-CA" dirty="0"/>
          </a:p>
        </p:txBody>
      </p:sp>
      <p:sp>
        <p:nvSpPr>
          <p:cNvPr id="5" name="Footer Placeholder 4"/>
          <p:cNvSpPr>
            <a:spLocks noGrp="1"/>
          </p:cNvSpPr>
          <p:nvPr>
            <p:ph type="ftr" sz="quarter" idx="11"/>
          </p:nvPr>
        </p:nvSpPr>
        <p:spPr>
          <a:xfrm>
            <a:off x="2884280" y="6492240"/>
            <a:ext cx="2964977" cy="365760"/>
          </a:xfrm>
          <a:solidFill>
            <a:schemeClr val="bg1"/>
          </a:solidFill>
        </p:spPr>
        <p:txBody>
          <a:bodyPr/>
          <a:lstStyle>
            <a:lvl1pPr algn="ctr">
              <a:defRPr>
                <a:solidFill>
                  <a:schemeClr val="tx1"/>
                </a:solidFill>
              </a:defRPr>
            </a:lvl1pPr>
          </a:lstStyle>
          <a:p>
            <a:pPr>
              <a:defRPr/>
            </a:pPr>
            <a:r>
              <a:rPr lang="fr-CA" smtClean="0"/>
              <a:t>SY12-13 PVAAS PILOT</a:t>
            </a:r>
            <a:endParaRPr lang="fr-CA" dirty="0"/>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r>
              <a:rPr lang="en-US" smtClean="0"/>
              <a:t>15/04/2013</a:t>
            </a:r>
            <a:endParaRPr lang="fr-CA"/>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smtClean="0"/>
              <a:t>15/04/2013</a:t>
            </a:r>
            <a:endParaRPr lang="fr-CA"/>
          </a:p>
        </p:txBody>
      </p:sp>
      <p:sp>
        <p:nvSpPr>
          <p:cNvPr id="6" name="Footer Placeholder 5"/>
          <p:cNvSpPr>
            <a:spLocks noGrp="1"/>
          </p:cNvSpPr>
          <p:nvPr>
            <p:ph type="ftr" sz="quarter" idx="11"/>
          </p:nvPr>
        </p:nvSpPr>
        <p:spPr/>
        <p:txBody>
          <a:bodyPr/>
          <a:lstStyle/>
          <a:p>
            <a:pPr>
              <a:defRPr/>
            </a:pPr>
            <a:r>
              <a:rPr lang="fr-CA" smtClean="0"/>
              <a:t>SY12-13 PVAAS PILOT</a:t>
            </a:r>
            <a:endParaRPr lang="fr-CA"/>
          </a:p>
        </p:txBody>
      </p:sp>
      <p:sp>
        <p:nvSpPr>
          <p:cNvPr id="7" name="Slide Number Placeholder 6"/>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r>
              <a:rPr lang="en-US" smtClean="0"/>
              <a:t>15/04/2013</a:t>
            </a:r>
            <a:endParaRPr lang="fr-CA"/>
          </a:p>
        </p:txBody>
      </p:sp>
      <p:sp>
        <p:nvSpPr>
          <p:cNvPr id="8" name="Footer Placeholder 7"/>
          <p:cNvSpPr>
            <a:spLocks noGrp="1"/>
          </p:cNvSpPr>
          <p:nvPr>
            <p:ph type="ftr" sz="quarter" idx="11"/>
          </p:nvPr>
        </p:nvSpPr>
        <p:spPr/>
        <p:txBody>
          <a:bodyPr/>
          <a:lstStyle/>
          <a:p>
            <a:pPr>
              <a:defRPr/>
            </a:pPr>
            <a:r>
              <a:rPr lang="fr-CA" smtClean="0"/>
              <a:t>SY12-13 PVAAS PILOT</a:t>
            </a:r>
            <a:endParaRPr lang="fr-CA"/>
          </a:p>
        </p:txBody>
      </p:sp>
      <p:sp>
        <p:nvSpPr>
          <p:cNvPr id="9" name="Slide Number Placeholder 8"/>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3C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38174" y="1225550"/>
            <a:ext cx="8201025" cy="2001766"/>
          </a:xfrm>
        </p:spPr>
        <p:txBody>
          <a:bodyPr/>
          <a:lstStyle>
            <a:lvl1pPr>
              <a:buClr>
                <a:schemeClr val="accent2"/>
              </a:buClr>
              <a:defRPr/>
            </a:lvl1pPr>
            <a:lvl2pPr>
              <a:buClr>
                <a:schemeClr val="accent2"/>
              </a:buClr>
              <a:buFont typeface="Wingdings" pitchFamily="2" charset="2"/>
              <a:buChar char="§"/>
              <a:defRPr/>
            </a:lvl2pPr>
            <a:lvl3pPr>
              <a:buClr>
                <a:schemeClr val="accent2"/>
              </a:buClr>
              <a:buFont typeface="Arial" pitchFamily="34" charset="0"/>
              <a:buChar char="»"/>
              <a:defRPr/>
            </a:lvl3pPr>
            <a:lvl4pPr>
              <a:buClr>
                <a:schemeClr val="accent2"/>
              </a:buClr>
              <a:buFont typeface="Arial" pitchFamily="34" charset="0"/>
              <a:buChar char="»"/>
              <a:defRPr/>
            </a:lvl4pPr>
            <a:lvl5pPr>
              <a:buClr>
                <a:schemeClr val="accent2"/>
              </a:buClr>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39690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smtClean="0"/>
              <a:t>15/04/2013</a:t>
            </a:r>
            <a:endParaRPr lang="fr-CA"/>
          </a:p>
        </p:txBody>
      </p:sp>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15/04/2013</a:t>
            </a:r>
            <a:endParaRPr lang="fr-CA"/>
          </a:p>
        </p:txBody>
      </p:sp>
      <p:sp>
        <p:nvSpPr>
          <p:cNvPr id="3" name="Footer Placeholder 2"/>
          <p:cNvSpPr>
            <a:spLocks noGrp="1"/>
          </p:cNvSpPr>
          <p:nvPr>
            <p:ph type="ftr" sz="quarter" idx="11"/>
          </p:nvPr>
        </p:nvSpPr>
        <p:spPr/>
        <p:txBody>
          <a:bodyPr/>
          <a:lstStyle/>
          <a:p>
            <a:pPr>
              <a:defRPr/>
            </a:pPr>
            <a:r>
              <a:rPr lang="fr-CA" smtClean="0"/>
              <a:t>SY12-13 PVAAS PILOT</a:t>
            </a:r>
            <a:endParaRPr lang="fr-CA"/>
          </a:p>
        </p:txBody>
      </p:sp>
      <p:sp>
        <p:nvSpPr>
          <p:cNvPr id="4" name="Slide Number Placeholder 3"/>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t>15/04/2013</a:t>
            </a:r>
            <a:endParaRPr lang="fr-CA"/>
          </a:p>
        </p:txBody>
      </p:sp>
      <p:sp>
        <p:nvSpPr>
          <p:cNvPr id="6" name="Footer Placeholder 5"/>
          <p:cNvSpPr>
            <a:spLocks noGrp="1"/>
          </p:cNvSpPr>
          <p:nvPr>
            <p:ph type="ftr" sz="quarter" idx="11"/>
          </p:nvPr>
        </p:nvSpPr>
        <p:spPr/>
        <p:txBody>
          <a:bodyPr/>
          <a:lstStyle/>
          <a:p>
            <a:pPr>
              <a:defRPr/>
            </a:pPr>
            <a:r>
              <a:rPr lang="fr-CA" smtClean="0"/>
              <a:t>SY12-13 PVAAS PILOT</a:t>
            </a:r>
            <a:endParaRPr lang="fr-CA"/>
          </a:p>
        </p:txBody>
      </p:sp>
      <p:sp>
        <p:nvSpPr>
          <p:cNvPr id="7" name="Slide Number Placeholder 6"/>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r>
              <a:rPr lang="en-US" smtClean="0"/>
              <a:t>15/04/2013</a:t>
            </a:r>
            <a:endParaRPr lang="fr-CA"/>
          </a:p>
        </p:txBody>
      </p:sp>
      <p:sp>
        <p:nvSpPr>
          <p:cNvPr id="9" name="Slide Number Placeholder 8"/>
          <p:cNvSpPr>
            <a:spLocks noGrp="1"/>
          </p:cNvSpPr>
          <p:nvPr>
            <p:ph type="sldNum" sz="quarter" idx="11"/>
          </p:nvPr>
        </p:nvSpPr>
        <p:spPr/>
        <p:txBody>
          <a:bodyPr/>
          <a:lstStyle/>
          <a:p>
            <a:pPr>
              <a:defRPr/>
            </a:pPr>
            <a:fld id="{973BC8F3-3379-44FC-AB9C-4EB35865F8FF}" type="slidenum">
              <a:rPr lang="fr-CA" smtClean="0"/>
              <a:pPr>
                <a:defRPr/>
              </a:pPr>
              <a:t>‹#›</a:t>
            </a:fld>
            <a:endParaRPr lang="fr-CA"/>
          </a:p>
        </p:txBody>
      </p:sp>
      <p:sp>
        <p:nvSpPr>
          <p:cNvPr id="10" name="Footer Placeholder 9"/>
          <p:cNvSpPr>
            <a:spLocks noGrp="1"/>
          </p:cNvSpPr>
          <p:nvPr>
            <p:ph type="ftr" sz="quarter" idx="12"/>
          </p:nvPr>
        </p:nvSpPr>
        <p:spPr/>
        <p:txBody>
          <a:bodyPr/>
          <a:lstStyle/>
          <a:p>
            <a:pPr>
              <a:defRPr/>
            </a:pPr>
            <a:r>
              <a:rPr lang="fr-CA" smtClean="0"/>
              <a:t>SY12-13 PVAAS PILOT</a:t>
            </a:r>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t>15/04/2013</a:t>
            </a:r>
            <a:endParaRPr lang="fr-CA"/>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t>15/04/2013</a:t>
            </a:r>
            <a:endParaRPr lang="fr-CA"/>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a:t>
            </a:fld>
            <a:endParaRPr lang="fr-CA"/>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02231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sp>
        <p:nvSpPr>
          <p:cNvPr id="2" name="Rectangle 7"/>
          <p:cNvSpPr>
            <a:spLocks noChangeArrowheads="1"/>
          </p:cNvSpPr>
          <p:nvPr/>
        </p:nvSpPr>
        <p:spPr bwMode="auto">
          <a:xfrm>
            <a:off x="0" y="201613"/>
            <a:ext cx="530225" cy="438150"/>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3" name="Rectangle 8"/>
          <p:cNvSpPr>
            <a:spLocks noChangeArrowheads="1"/>
          </p:cNvSpPr>
          <p:nvPr userDrawn="1"/>
        </p:nvSpPr>
        <p:spPr bwMode="auto">
          <a:xfrm>
            <a:off x="0" y="201613"/>
            <a:ext cx="530225" cy="438150"/>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Tree>
    <p:extLst>
      <p:ext uri="{BB962C8B-B14F-4D97-AF65-F5344CB8AC3E}">
        <p14:creationId xmlns:p14="http://schemas.microsoft.com/office/powerpoint/2010/main" val="127595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152400"/>
            <a:ext cx="584200" cy="533400"/>
          </a:xfrm>
          <a:prstGeom prst="rect">
            <a:avLst/>
          </a:prstGeom>
          <a:solidFill>
            <a:schemeClr val="bg1"/>
          </a:solidFill>
          <a:ln w="12700" algn="ctr">
            <a:solidFill>
              <a:schemeClr val="bg1"/>
            </a:solidFill>
            <a:round/>
            <a:headEnd/>
            <a:tailEnd/>
          </a:ln>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5" name="Line 47"/>
          <p:cNvSpPr>
            <a:spLocks noChangeShapeType="1"/>
          </p:cNvSpPr>
          <p:nvPr/>
        </p:nvSpPr>
        <p:spPr bwMode="auto">
          <a:xfrm>
            <a:off x="733425" y="2862263"/>
            <a:ext cx="7677150" cy="0"/>
          </a:xfrm>
          <a:prstGeom prst="line">
            <a:avLst/>
          </a:prstGeom>
          <a:noFill/>
          <a:ln w="19050">
            <a:solidFill>
              <a:srgbClr val="C0C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9"/>
          <p:cNvSpPr>
            <a:spLocks noChangeArrowheads="1"/>
          </p:cNvSpPr>
          <p:nvPr/>
        </p:nvSpPr>
        <p:spPr bwMode="auto">
          <a:xfrm>
            <a:off x="0" y="152400"/>
            <a:ext cx="584200" cy="533400"/>
          </a:xfrm>
          <a:prstGeom prst="rect">
            <a:avLst/>
          </a:prstGeom>
          <a:solidFill>
            <a:schemeClr val="bg1"/>
          </a:solidFill>
          <a:ln w="12700" algn="ctr">
            <a:solidFill>
              <a:schemeClr val="bg1"/>
            </a:solidFill>
            <a:round/>
            <a:headEnd/>
            <a:tailEnd/>
          </a:ln>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7" name="Line 47"/>
          <p:cNvSpPr>
            <a:spLocks noChangeShapeType="1"/>
          </p:cNvSpPr>
          <p:nvPr/>
        </p:nvSpPr>
        <p:spPr bwMode="auto">
          <a:xfrm>
            <a:off x="733425" y="2862263"/>
            <a:ext cx="7677150" cy="0"/>
          </a:xfrm>
          <a:prstGeom prst="line">
            <a:avLst/>
          </a:prstGeom>
          <a:noFill/>
          <a:ln w="19050">
            <a:solidFill>
              <a:srgbClr val="C0C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Rectangle 13"/>
          <p:cNvSpPr>
            <a:spLocks noChangeArrowheads="1"/>
          </p:cNvSpPr>
          <p:nvPr userDrawn="1"/>
        </p:nvSpPr>
        <p:spPr bwMode="auto">
          <a:xfrm>
            <a:off x="0" y="152400"/>
            <a:ext cx="584200" cy="533400"/>
          </a:xfrm>
          <a:prstGeom prst="rect">
            <a:avLst/>
          </a:prstGeom>
          <a:solidFill>
            <a:schemeClr val="bg1"/>
          </a:solidFill>
          <a:ln w="12700" algn="ctr">
            <a:solidFill>
              <a:schemeClr val="bg1"/>
            </a:solidFill>
            <a:round/>
            <a:headEnd/>
            <a:tailEnd/>
          </a:ln>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9" name="Line 47"/>
          <p:cNvSpPr>
            <a:spLocks noChangeShapeType="1"/>
          </p:cNvSpPr>
          <p:nvPr userDrawn="1"/>
        </p:nvSpPr>
        <p:spPr bwMode="auto">
          <a:xfrm>
            <a:off x="733425" y="2862263"/>
            <a:ext cx="7677150" cy="0"/>
          </a:xfrm>
          <a:prstGeom prst="line">
            <a:avLst/>
          </a:prstGeom>
          <a:noFill/>
          <a:ln w="19050">
            <a:solidFill>
              <a:srgbClr val="C0C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itle 1"/>
          <p:cNvSpPr>
            <a:spLocks noGrp="1"/>
          </p:cNvSpPr>
          <p:nvPr>
            <p:ph type="title"/>
          </p:nvPr>
        </p:nvSpPr>
        <p:spPr>
          <a:xfrm>
            <a:off x="722313" y="2857500"/>
            <a:ext cx="7688262" cy="1362075"/>
          </a:xfrm>
        </p:spPr>
        <p:txBody>
          <a:bodyPr/>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483039"/>
            <a:ext cx="7688262" cy="374461"/>
          </a:xfrm>
        </p:spPr>
        <p:txBody>
          <a:bodyPr anchor="b"/>
          <a:lstStyle>
            <a:lvl1pPr marL="0" indent="0">
              <a:buNone/>
              <a:defRPr sz="2000"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36624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2299" y="1514475"/>
            <a:ext cx="3912915" cy="2459071"/>
          </a:xfrm>
        </p:spPr>
        <p:txBody>
          <a:bodyPr/>
          <a:lstStyle>
            <a:lvl1pPr>
              <a:defRPr sz="2800" baseline="0"/>
            </a:lvl1pPr>
            <a:lvl2pPr>
              <a:buClr>
                <a:schemeClr val="accent2"/>
              </a:buClr>
              <a:defRPr sz="2400"/>
            </a:lvl2pPr>
            <a:lvl3pPr>
              <a:defRPr sz="2000"/>
            </a:lvl3pPr>
            <a:lvl4pPr>
              <a:buClr>
                <a:schemeClr val="accent2"/>
              </a:buClr>
              <a:buFont typeface="Arial" pitchFamily="34" charset="0"/>
              <a:buChar char="»"/>
              <a:defRPr sz="1800"/>
            </a:lvl4pPr>
            <a:lvl5pPr>
              <a:buClr>
                <a:schemeClr val="accent2"/>
              </a:buClr>
              <a:buFont typeface="Arial" pitchFamily="34" charset="0"/>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4191000" cy="2071273"/>
          </a:xfrm>
        </p:spPr>
        <p:txBody>
          <a:bodyPr/>
          <a:lstStyle>
            <a:lvl1pPr>
              <a:defRPr sz="2800"/>
            </a:lvl1pPr>
            <a:lvl2pPr>
              <a:buClr>
                <a:schemeClr val="accent2"/>
              </a:buClr>
              <a:defRPr sz="2400"/>
            </a:lvl2pPr>
            <a:lvl3pPr>
              <a:defRPr sz="2000"/>
            </a:lvl3pPr>
            <a:lvl4pPr>
              <a:buClr>
                <a:schemeClr val="accent2"/>
              </a:buClr>
              <a:buFont typeface="Arial" pitchFamily="34" charset="0"/>
              <a:buChar char="»"/>
              <a:defRPr sz="1800"/>
            </a:lvl4pPr>
            <a:lvl5pPr>
              <a:buClr>
                <a:schemeClr val="accent2"/>
              </a:buClr>
              <a:buFont typeface="Arial" pitchFamily="34" charset="0"/>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5877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44524" y="179388"/>
            <a:ext cx="8194675"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35000" y="1531068"/>
            <a:ext cx="3862388" cy="4247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5000" y="1955800"/>
            <a:ext cx="3862388" cy="1815177"/>
          </a:xfrm>
        </p:spPr>
        <p:txBody>
          <a:bodyPr/>
          <a:lstStyle>
            <a:lvl1pPr>
              <a:defRPr sz="2400"/>
            </a:lvl1pPr>
            <a:lvl2pPr>
              <a:defRPr sz="2000"/>
            </a:lvl2pPr>
            <a:lvl3pPr>
              <a:defRPr sz="1800"/>
            </a:lvl3pPr>
            <a:lvl4pPr>
              <a:buClr>
                <a:schemeClr val="accent2"/>
              </a:buClr>
              <a:buFont typeface="Arial" pitchFamily="34" charset="0"/>
              <a:buChar char="»"/>
              <a:defRPr sz="1600"/>
            </a:lvl4pPr>
            <a:lvl5pPr>
              <a:buFont typeface="Arial" pitchFamily="34" charset="0"/>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1068"/>
            <a:ext cx="4194175" cy="4247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55799"/>
            <a:ext cx="4194175" cy="1815177"/>
          </a:xfrm>
        </p:spPr>
        <p:txBody>
          <a:bodyPr/>
          <a:lstStyle>
            <a:lvl1pPr>
              <a:defRPr sz="2400"/>
            </a:lvl1pPr>
            <a:lvl2pPr>
              <a:defRPr sz="2000"/>
            </a:lvl2pPr>
            <a:lvl3pPr>
              <a:defRPr sz="1800"/>
            </a:lvl3pPr>
            <a:lvl4pPr>
              <a:buClr>
                <a:schemeClr val="accent2"/>
              </a:buClr>
              <a:buFont typeface="Arial" pitchFamily="34" charset="0"/>
              <a:buChar char="»"/>
              <a:defRPr sz="1600"/>
            </a:lvl4pPr>
            <a:lvl5pPr>
              <a:buFont typeface="Arial" pitchFamily="34" charset="0"/>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73642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lack Background">
    <p:bg>
      <p:bgPr>
        <a:solidFill>
          <a:srgbClr val="000000"/>
        </a:solidFill>
        <a:effectLst/>
      </p:bgPr>
    </p:bg>
    <p:spTree>
      <p:nvGrpSpPr>
        <p:cNvPr id="1" name=""/>
        <p:cNvGrpSpPr/>
        <p:nvPr/>
      </p:nvGrpSpPr>
      <p:grpSpPr>
        <a:xfrm>
          <a:off x="0" y="0"/>
          <a:ext cx="0" cy="0"/>
          <a:chOff x="0" y="0"/>
          <a:chExt cx="0" cy="0"/>
        </a:xfrm>
      </p:grpSpPr>
      <p:sp>
        <p:nvSpPr>
          <p:cNvPr id="2" name="Slide Number Placeholder 7"/>
          <p:cNvSpPr txBox="1">
            <a:spLocks/>
          </p:cNvSpPr>
          <p:nvPr userDrawn="1"/>
        </p:nvSpPr>
        <p:spPr bwMode="auto">
          <a:xfrm>
            <a:off x="8591550" y="6543675"/>
            <a:ext cx="552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rgbClr val="292929"/>
                </a:solidFill>
                <a:latin typeface="Arial" pitchFamily="34" charset="0"/>
                <a:ea typeface="ＭＳ Ｐゴシック"/>
                <a:cs typeface="ＭＳ Ｐゴシック"/>
              </a:defRPr>
            </a:lvl1pPr>
            <a:lvl2pPr marL="742950" indent="-285750" eaLnBrk="0" hangingPunct="0">
              <a:defRPr sz="1400">
                <a:solidFill>
                  <a:srgbClr val="292929"/>
                </a:solidFill>
                <a:latin typeface="Arial" pitchFamily="34" charset="0"/>
                <a:ea typeface="ＭＳ Ｐゴシック"/>
                <a:cs typeface="ＭＳ Ｐゴシック"/>
              </a:defRPr>
            </a:lvl2pPr>
            <a:lvl3pPr marL="1143000" indent="-228600" eaLnBrk="0" hangingPunct="0">
              <a:defRPr sz="1400">
                <a:solidFill>
                  <a:srgbClr val="292929"/>
                </a:solidFill>
                <a:latin typeface="Arial" pitchFamily="34" charset="0"/>
                <a:ea typeface="ＭＳ Ｐゴシック"/>
                <a:cs typeface="ＭＳ Ｐゴシック"/>
              </a:defRPr>
            </a:lvl3pPr>
            <a:lvl4pPr marL="1600200" indent="-228600" eaLnBrk="0" hangingPunct="0">
              <a:defRPr sz="1400">
                <a:solidFill>
                  <a:srgbClr val="292929"/>
                </a:solidFill>
                <a:latin typeface="Arial" pitchFamily="34" charset="0"/>
                <a:ea typeface="ＭＳ Ｐゴシック"/>
                <a:cs typeface="ＭＳ Ｐゴシック"/>
              </a:defRPr>
            </a:lvl4pPr>
            <a:lvl5pPr marL="2057400" indent="-228600" eaLnBrk="0" hangingPunct="0">
              <a:defRPr sz="1400">
                <a:solidFill>
                  <a:srgbClr val="292929"/>
                </a:solidFill>
                <a:latin typeface="Arial" pitchFamily="34" charset="0"/>
                <a:ea typeface="ＭＳ Ｐゴシック"/>
                <a:cs typeface="ＭＳ Ｐゴシック"/>
              </a:defRPr>
            </a:lvl5pPr>
            <a:lvl6pPr marL="25146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6pPr>
            <a:lvl7pPr marL="29718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7pPr>
            <a:lvl8pPr marL="34290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8pPr>
            <a:lvl9pPr marL="38862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9pPr>
          </a:lstStyle>
          <a:p>
            <a:pPr algn="r" eaLnBrk="1" hangingPunct="1">
              <a:spcBef>
                <a:spcPct val="50000"/>
              </a:spcBef>
              <a:spcAft>
                <a:spcPct val="17000"/>
              </a:spcAft>
              <a:buClr>
                <a:schemeClr val="tx1"/>
              </a:buClr>
              <a:buFont typeface="Wingdings" pitchFamily="2" charset="2"/>
              <a:buNone/>
              <a:defRPr/>
            </a:pPr>
            <a:fld id="{EFB83E14-8119-466C-B53F-751722FD648C}" type="slidenum">
              <a:rPr lang="en-US" sz="800" smtClean="0">
                <a:solidFill>
                  <a:srgbClr val="5E5E5E"/>
                </a:solidFill>
              </a:rPr>
              <a:pPr algn="r" eaLnBrk="1" hangingPunct="1">
                <a:spcBef>
                  <a:spcPct val="50000"/>
                </a:spcBef>
                <a:spcAft>
                  <a:spcPct val="17000"/>
                </a:spcAft>
                <a:buClr>
                  <a:schemeClr val="tx1"/>
                </a:buClr>
                <a:buFont typeface="Wingdings" pitchFamily="2" charset="2"/>
                <a:buNone/>
                <a:defRPr/>
              </a:pPr>
              <a:t>‹#›</a:t>
            </a:fld>
            <a:endParaRPr lang="en-US" sz="800" smtClean="0">
              <a:solidFill>
                <a:srgbClr val="5E5E5E"/>
              </a:solidFill>
            </a:endParaRPr>
          </a:p>
        </p:txBody>
      </p:sp>
      <p:sp>
        <p:nvSpPr>
          <p:cNvPr id="3" name="Rectangle 8"/>
          <p:cNvSpPr>
            <a:spLocks noChangeArrowheads="1"/>
          </p:cNvSpPr>
          <p:nvPr userDrawn="1"/>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404040"/>
                </a:solidFill>
              </a:rPr>
              <a:t/>
            </a:r>
            <a:br>
              <a:rPr lang="en-US" sz="600" b="1">
                <a:solidFill>
                  <a:srgbClr val="404040"/>
                </a:solidFill>
              </a:rPr>
            </a:br>
            <a:r>
              <a:rPr lang="en-US" sz="600" b="1">
                <a:solidFill>
                  <a:srgbClr val="404040"/>
                </a:solidFill>
              </a:rPr>
              <a:t>Copyright © 2010, SAS Institute Inc. All rights reserved.</a:t>
            </a:r>
          </a:p>
        </p:txBody>
      </p:sp>
    </p:spTree>
    <p:extLst>
      <p:ext uri="{BB962C8B-B14F-4D97-AF65-F5344CB8AC3E}">
        <p14:creationId xmlns:p14="http://schemas.microsoft.com/office/powerpoint/2010/main" val="1429817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White Background">
    <p:spTree>
      <p:nvGrpSpPr>
        <p:cNvPr id="1" name=""/>
        <p:cNvGrpSpPr/>
        <p:nvPr/>
      </p:nvGrpSpPr>
      <p:grpSpPr>
        <a:xfrm>
          <a:off x="0" y="0"/>
          <a:ext cx="0" cy="0"/>
          <a:chOff x="0" y="0"/>
          <a:chExt cx="0" cy="0"/>
        </a:xfrm>
      </p:grpSpPr>
      <p:sp>
        <p:nvSpPr>
          <p:cNvPr id="2" name="Slide Number Placeholder 7"/>
          <p:cNvSpPr txBox="1">
            <a:spLocks/>
          </p:cNvSpPr>
          <p:nvPr userDrawn="1"/>
        </p:nvSpPr>
        <p:spPr bwMode="auto">
          <a:xfrm>
            <a:off x="8591550" y="6543675"/>
            <a:ext cx="552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rgbClr val="292929"/>
                </a:solidFill>
                <a:latin typeface="Arial" pitchFamily="34" charset="0"/>
                <a:ea typeface="ＭＳ Ｐゴシック"/>
                <a:cs typeface="ＭＳ Ｐゴシック"/>
              </a:defRPr>
            </a:lvl1pPr>
            <a:lvl2pPr marL="742950" indent="-285750" eaLnBrk="0" hangingPunct="0">
              <a:defRPr sz="1400">
                <a:solidFill>
                  <a:srgbClr val="292929"/>
                </a:solidFill>
                <a:latin typeface="Arial" pitchFamily="34" charset="0"/>
                <a:ea typeface="ＭＳ Ｐゴシック"/>
                <a:cs typeface="ＭＳ Ｐゴシック"/>
              </a:defRPr>
            </a:lvl2pPr>
            <a:lvl3pPr marL="1143000" indent="-228600" eaLnBrk="0" hangingPunct="0">
              <a:defRPr sz="1400">
                <a:solidFill>
                  <a:srgbClr val="292929"/>
                </a:solidFill>
                <a:latin typeface="Arial" pitchFamily="34" charset="0"/>
                <a:ea typeface="ＭＳ Ｐゴシック"/>
                <a:cs typeface="ＭＳ Ｐゴシック"/>
              </a:defRPr>
            </a:lvl3pPr>
            <a:lvl4pPr marL="1600200" indent="-228600" eaLnBrk="0" hangingPunct="0">
              <a:defRPr sz="1400">
                <a:solidFill>
                  <a:srgbClr val="292929"/>
                </a:solidFill>
                <a:latin typeface="Arial" pitchFamily="34" charset="0"/>
                <a:ea typeface="ＭＳ Ｐゴシック"/>
                <a:cs typeface="ＭＳ Ｐゴシック"/>
              </a:defRPr>
            </a:lvl4pPr>
            <a:lvl5pPr marL="2057400" indent="-228600" eaLnBrk="0" hangingPunct="0">
              <a:defRPr sz="1400">
                <a:solidFill>
                  <a:srgbClr val="292929"/>
                </a:solidFill>
                <a:latin typeface="Arial" pitchFamily="34" charset="0"/>
                <a:ea typeface="ＭＳ Ｐゴシック"/>
                <a:cs typeface="ＭＳ Ｐゴシック"/>
              </a:defRPr>
            </a:lvl5pPr>
            <a:lvl6pPr marL="25146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6pPr>
            <a:lvl7pPr marL="29718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7pPr>
            <a:lvl8pPr marL="34290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8pPr>
            <a:lvl9pPr marL="38862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9pPr>
          </a:lstStyle>
          <a:p>
            <a:pPr algn="r" eaLnBrk="1" hangingPunct="1">
              <a:spcBef>
                <a:spcPct val="50000"/>
              </a:spcBef>
              <a:spcAft>
                <a:spcPct val="17000"/>
              </a:spcAft>
              <a:buClr>
                <a:schemeClr val="tx1"/>
              </a:buClr>
              <a:buFont typeface="Wingdings" pitchFamily="2" charset="2"/>
              <a:buNone/>
              <a:defRPr/>
            </a:pPr>
            <a:fld id="{EF6EEC8C-FE5C-4D93-B29C-4A49CD514994}" type="slidenum">
              <a:rPr lang="en-US" sz="800" smtClean="0">
                <a:solidFill>
                  <a:srgbClr val="BFBFBF"/>
                </a:solidFill>
              </a:rPr>
              <a:pPr algn="r" eaLnBrk="1" hangingPunct="1">
                <a:spcBef>
                  <a:spcPct val="50000"/>
                </a:spcBef>
                <a:spcAft>
                  <a:spcPct val="17000"/>
                </a:spcAft>
                <a:buClr>
                  <a:schemeClr val="tx1"/>
                </a:buClr>
                <a:buFont typeface="Wingdings" pitchFamily="2" charset="2"/>
                <a:buNone/>
                <a:defRPr/>
              </a:pPr>
              <a:t>‹#›</a:t>
            </a:fld>
            <a:endParaRPr lang="en-US" sz="800" smtClean="0">
              <a:solidFill>
                <a:srgbClr val="BFBFBF"/>
              </a:solidFill>
            </a:endParaRPr>
          </a:p>
        </p:txBody>
      </p:sp>
      <p:sp>
        <p:nvSpPr>
          <p:cNvPr id="3" name="Rectangle 8"/>
          <p:cNvSpPr>
            <a:spLocks noChangeArrowheads="1"/>
          </p:cNvSpPr>
          <p:nvPr/>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D9D9D9"/>
                </a:solidFill>
              </a:rPr>
              <a:t>Copyright © 2010, SAS Institute Inc. All rights reserved.</a:t>
            </a:r>
            <a:endParaRPr lang="en-US" sz="600">
              <a:solidFill>
                <a:srgbClr val="D9D9D9"/>
              </a:solidFill>
              <a:latin typeface="Times New Roman" pitchFamily="18" charset="0"/>
            </a:endParaRPr>
          </a:p>
        </p:txBody>
      </p:sp>
    </p:spTree>
    <p:extLst>
      <p:ext uri="{BB962C8B-B14F-4D97-AF65-F5344CB8AC3E}">
        <p14:creationId xmlns:p14="http://schemas.microsoft.com/office/powerpoint/2010/main" val="411415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11" descr="ppt_4-3_text-no-color.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0" y="6405563"/>
            <a:ext cx="914400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nvPr>
        </p:nvSpPr>
        <p:spPr bwMode="auto">
          <a:xfrm>
            <a:off x="633413" y="177800"/>
            <a:ext cx="8205787"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5"/>
          <p:cNvSpPr>
            <a:spLocks noGrp="1" noChangeArrowheads="1"/>
          </p:cNvSpPr>
          <p:nvPr>
            <p:ph type="body" idx="1"/>
          </p:nvPr>
        </p:nvSpPr>
        <p:spPr bwMode="auto">
          <a:xfrm>
            <a:off x="638175" y="1225550"/>
            <a:ext cx="8201025" cy="200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en-US" smtClean="0"/>
              <a:t>Click to edit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Slide Number Placeholder 7"/>
          <p:cNvSpPr txBox="1">
            <a:spLocks/>
          </p:cNvSpPr>
          <p:nvPr/>
        </p:nvSpPr>
        <p:spPr bwMode="auto">
          <a:xfrm>
            <a:off x="8591550" y="6124575"/>
            <a:ext cx="552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rgbClr val="292929"/>
                </a:solidFill>
                <a:latin typeface="Arial" pitchFamily="34" charset="0"/>
                <a:ea typeface="ＭＳ Ｐゴシック"/>
                <a:cs typeface="ＭＳ Ｐゴシック"/>
              </a:defRPr>
            </a:lvl1pPr>
            <a:lvl2pPr marL="742950" indent="-285750" eaLnBrk="0" hangingPunct="0">
              <a:defRPr sz="1400">
                <a:solidFill>
                  <a:srgbClr val="292929"/>
                </a:solidFill>
                <a:latin typeface="Arial" pitchFamily="34" charset="0"/>
                <a:ea typeface="ＭＳ Ｐゴシック"/>
                <a:cs typeface="ＭＳ Ｐゴシック"/>
              </a:defRPr>
            </a:lvl2pPr>
            <a:lvl3pPr marL="1143000" indent="-228600" eaLnBrk="0" hangingPunct="0">
              <a:defRPr sz="1400">
                <a:solidFill>
                  <a:srgbClr val="292929"/>
                </a:solidFill>
                <a:latin typeface="Arial" pitchFamily="34" charset="0"/>
                <a:ea typeface="ＭＳ Ｐゴシック"/>
                <a:cs typeface="ＭＳ Ｐゴシック"/>
              </a:defRPr>
            </a:lvl3pPr>
            <a:lvl4pPr marL="1600200" indent="-228600" eaLnBrk="0" hangingPunct="0">
              <a:defRPr sz="1400">
                <a:solidFill>
                  <a:srgbClr val="292929"/>
                </a:solidFill>
                <a:latin typeface="Arial" pitchFamily="34" charset="0"/>
                <a:ea typeface="ＭＳ Ｐゴシック"/>
                <a:cs typeface="ＭＳ Ｐゴシック"/>
              </a:defRPr>
            </a:lvl4pPr>
            <a:lvl5pPr marL="2057400" indent="-228600" eaLnBrk="0" hangingPunct="0">
              <a:defRPr sz="1400">
                <a:solidFill>
                  <a:srgbClr val="292929"/>
                </a:solidFill>
                <a:latin typeface="Arial" pitchFamily="34" charset="0"/>
                <a:ea typeface="ＭＳ Ｐゴシック"/>
                <a:cs typeface="ＭＳ Ｐゴシック"/>
              </a:defRPr>
            </a:lvl5pPr>
            <a:lvl6pPr marL="25146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6pPr>
            <a:lvl7pPr marL="29718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7pPr>
            <a:lvl8pPr marL="34290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8pPr>
            <a:lvl9pPr marL="3886200" indent="-228600" eaLnBrk="0" fontAlgn="base" hangingPunct="0">
              <a:spcBef>
                <a:spcPct val="0"/>
              </a:spcBef>
              <a:spcAft>
                <a:spcPct val="0"/>
              </a:spcAft>
              <a:defRPr sz="1400">
                <a:solidFill>
                  <a:srgbClr val="292929"/>
                </a:solidFill>
                <a:latin typeface="Arial" pitchFamily="34" charset="0"/>
                <a:ea typeface="ＭＳ Ｐゴシック"/>
                <a:cs typeface="ＭＳ Ｐゴシック"/>
              </a:defRPr>
            </a:lvl9pPr>
          </a:lstStyle>
          <a:p>
            <a:pPr algn="r" eaLnBrk="1" hangingPunct="1">
              <a:spcBef>
                <a:spcPct val="50000"/>
              </a:spcBef>
              <a:spcAft>
                <a:spcPct val="17000"/>
              </a:spcAft>
              <a:buClr>
                <a:schemeClr val="tx1"/>
              </a:buClr>
              <a:buFont typeface="Wingdings" pitchFamily="2" charset="2"/>
              <a:buNone/>
              <a:defRPr/>
            </a:pPr>
            <a:fld id="{0DE99616-09D8-428A-ADEB-8F93D4572395}" type="slidenum">
              <a:rPr lang="en-US" sz="800" smtClean="0">
                <a:solidFill>
                  <a:srgbClr val="B0B7BB"/>
                </a:solidFill>
              </a:rPr>
              <a:pPr algn="r" eaLnBrk="1" hangingPunct="1">
                <a:spcBef>
                  <a:spcPct val="50000"/>
                </a:spcBef>
                <a:spcAft>
                  <a:spcPct val="17000"/>
                </a:spcAft>
                <a:buClr>
                  <a:schemeClr val="tx1"/>
                </a:buClr>
                <a:buFont typeface="Wingdings" pitchFamily="2" charset="2"/>
                <a:buNone/>
                <a:defRPr/>
              </a:pPr>
              <a:t>‹#›</a:t>
            </a:fld>
            <a:endParaRPr lang="en-US" sz="800" smtClean="0">
              <a:solidFill>
                <a:srgbClr val="B0B7BB"/>
              </a:solidFill>
            </a:endParaRPr>
          </a:p>
        </p:txBody>
      </p:sp>
      <p:sp>
        <p:nvSpPr>
          <p:cNvPr id="1030" name="Rectangle 11"/>
          <p:cNvSpPr>
            <a:spLocks noChangeArrowheads="1"/>
          </p:cNvSpPr>
          <p:nvPr/>
        </p:nvSpPr>
        <p:spPr bwMode="auto">
          <a:xfrm>
            <a:off x="0" y="201613"/>
            <a:ext cx="530225" cy="438150"/>
          </a:xfrm>
          <a:prstGeom prst="rect">
            <a:avLst/>
          </a:prstGeom>
          <a:solidFill>
            <a:srgbClr val="FF8917"/>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a:spcBef>
                <a:spcPct val="50000"/>
              </a:spcBef>
              <a:spcAft>
                <a:spcPct val="17000"/>
              </a:spcAft>
              <a:buClr>
                <a:schemeClr val="tx1"/>
              </a:buClr>
              <a:buFont typeface="Wingdings" pitchFamily="2" charset="2"/>
              <a:buNone/>
            </a:pPr>
            <a:endParaRPr lang="en-US"/>
          </a:p>
        </p:txBody>
      </p:sp>
      <p:sp>
        <p:nvSpPr>
          <p:cNvPr id="1031" name="Rectangle 14"/>
          <p:cNvSpPr>
            <a:spLocks noChangeArrowheads="1"/>
          </p:cNvSpPr>
          <p:nvPr userDrawn="1"/>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52719E"/>
                </a:solidFill>
              </a:rPr>
              <a:t/>
            </a:r>
            <a:br>
              <a:rPr lang="en-US" sz="600" b="1">
                <a:solidFill>
                  <a:srgbClr val="52719E"/>
                </a:solidFill>
              </a:rPr>
            </a:br>
            <a:r>
              <a:rPr lang="en-US" sz="600" b="1">
                <a:solidFill>
                  <a:srgbClr val="52719E"/>
                </a:solidFill>
              </a:rPr>
              <a:t>Copyright © 2010, SAS Institute Inc. All rights reserved.</a:t>
            </a:r>
          </a:p>
        </p:txBody>
      </p:sp>
    </p:spTree>
  </p:cSld>
  <p:clrMap bg1="lt1" tx1="dk1" bg2="lt2" tx2="dk2" accent1="accent1" accent2="accent2" accent3="accent3" accent4="accent4" accent5="accent5" accent6="accent6" hlink="hlink" folHlink="folHlink"/>
  <p:sldLayoutIdLst>
    <p:sldLayoutId id="2147484590" r:id="rId1"/>
    <p:sldLayoutId id="2147484586" r:id="rId2"/>
    <p:sldLayoutId id="2147484587" r:id="rId3"/>
    <p:sldLayoutId id="2147484591" r:id="rId4"/>
    <p:sldLayoutId id="2147484592" r:id="rId5"/>
    <p:sldLayoutId id="2147484588" r:id="rId6"/>
    <p:sldLayoutId id="2147484589" r:id="rId7"/>
    <p:sldLayoutId id="2147484593" r:id="rId8"/>
    <p:sldLayoutId id="2147484594" r:id="rId9"/>
    <p:sldLayoutId id="2147484595" r:id="rId10"/>
    <p:sldLayoutId id="2147484596" r:id="rId11"/>
    <p:sldLayoutId id="2147484597" r:id="rId12"/>
    <p:sldLayoutId id="2147484598" r:id="rId13"/>
    <p:sldLayoutId id="214748459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hdr="0" dt="0"/>
  <p:txStyles>
    <p:titleStyle>
      <a:lvl1pPr algn="l" rtl="0" eaLnBrk="0" fontAlgn="base" hangingPunct="0">
        <a:lnSpc>
          <a:spcPct val="83000"/>
        </a:lnSpc>
        <a:spcBef>
          <a:spcPct val="0"/>
        </a:spcBef>
        <a:spcAft>
          <a:spcPct val="0"/>
        </a:spcAft>
        <a:defRPr sz="3600" b="1">
          <a:solidFill>
            <a:srgbClr val="0053C3"/>
          </a:solidFill>
          <a:latin typeface="+mj-lt"/>
          <a:ea typeface="ＭＳ Ｐゴシック" pitchFamily="-112" charset="-128"/>
          <a:cs typeface="ＭＳ Ｐゴシック" pitchFamily="-112" charset="-128"/>
        </a:defRPr>
      </a:lvl1pPr>
      <a:lvl2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2pPr>
      <a:lvl3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3pPr>
      <a:lvl4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4pPr>
      <a:lvl5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5pPr>
      <a:lvl6pPr marL="457200" algn="l" rtl="0" eaLnBrk="1" fontAlgn="base" hangingPunct="1">
        <a:lnSpc>
          <a:spcPct val="83000"/>
        </a:lnSpc>
        <a:spcBef>
          <a:spcPct val="0"/>
        </a:spcBef>
        <a:spcAft>
          <a:spcPct val="0"/>
        </a:spcAft>
        <a:defRPr sz="3600">
          <a:solidFill>
            <a:srgbClr val="292929"/>
          </a:solidFill>
          <a:latin typeface="Arial Narrow" pitchFamily="34" charset="0"/>
        </a:defRPr>
      </a:lvl6pPr>
      <a:lvl7pPr marL="914400" algn="l" rtl="0" eaLnBrk="1" fontAlgn="base" hangingPunct="1">
        <a:lnSpc>
          <a:spcPct val="83000"/>
        </a:lnSpc>
        <a:spcBef>
          <a:spcPct val="0"/>
        </a:spcBef>
        <a:spcAft>
          <a:spcPct val="0"/>
        </a:spcAft>
        <a:defRPr sz="3600">
          <a:solidFill>
            <a:srgbClr val="292929"/>
          </a:solidFill>
          <a:latin typeface="Arial Narrow" pitchFamily="34" charset="0"/>
        </a:defRPr>
      </a:lvl7pPr>
      <a:lvl8pPr marL="1371600" algn="l" rtl="0" eaLnBrk="1" fontAlgn="base" hangingPunct="1">
        <a:lnSpc>
          <a:spcPct val="83000"/>
        </a:lnSpc>
        <a:spcBef>
          <a:spcPct val="0"/>
        </a:spcBef>
        <a:spcAft>
          <a:spcPct val="0"/>
        </a:spcAft>
        <a:defRPr sz="3600">
          <a:solidFill>
            <a:srgbClr val="292929"/>
          </a:solidFill>
          <a:latin typeface="Arial Narrow" pitchFamily="34" charset="0"/>
        </a:defRPr>
      </a:lvl8pPr>
      <a:lvl9pPr marL="1828800" algn="l" rtl="0" eaLnBrk="1" fontAlgn="base" hangingPunct="1">
        <a:lnSpc>
          <a:spcPct val="83000"/>
        </a:lnSpc>
        <a:spcBef>
          <a:spcPct val="0"/>
        </a:spcBef>
        <a:spcAft>
          <a:spcPct val="0"/>
        </a:spcAft>
        <a:defRPr sz="3600">
          <a:solidFill>
            <a:srgbClr val="292929"/>
          </a:solidFill>
          <a:latin typeface="Arial Narrow" pitchFamily="34" charset="0"/>
        </a:defRPr>
      </a:lvl9pPr>
    </p:titleStyle>
    <p:bodyStyle>
      <a:lvl1pPr marL="347663" indent="-347663" algn="l" rtl="0" eaLnBrk="0" fontAlgn="base" hangingPunct="0">
        <a:lnSpc>
          <a:spcPct val="90000"/>
        </a:lnSpc>
        <a:spcBef>
          <a:spcPct val="35000"/>
        </a:spcBef>
        <a:spcAft>
          <a:spcPct val="17000"/>
        </a:spcAft>
        <a:buClr>
          <a:schemeClr val="accent2"/>
        </a:buClr>
        <a:buFont typeface="Wingdings" pitchFamily="2" charset="2"/>
        <a:buChar char="§"/>
        <a:defRPr sz="2400">
          <a:solidFill>
            <a:srgbClr val="292929"/>
          </a:solidFill>
          <a:latin typeface="+mn-lt"/>
          <a:ea typeface="ＭＳ Ｐゴシック" pitchFamily="-112" charset="-128"/>
          <a:cs typeface="ＭＳ Ｐゴシック" pitchFamily="-112" charset="-128"/>
        </a:defRPr>
      </a:lvl1pPr>
      <a:lvl2pPr marL="684213" indent="-222250" algn="l" rtl="0" eaLnBrk="0" fontAlgn="base" hangingPunct="0">
        <a:lnSpc>
          <a:spcPct val="92000"/>
        </a:lnSpc>
        <a:spcBef>
          <a:spcPct val="17000"/>
        </a:spcBef>
        <a:spcAft>
          <a:spcPct val="17000"/>
        </a:spcAft>
        <a:buClr>
          <a:schemeClr val="accent2"/>
        </a:buClr>
        <a:buFont typeface="Wingdings" pitchFamily="2" charset="2"/>
        <a:buChar char="§"/>
        <a:defRPr sz="2000">
          <a:solidFill>
            <a:schemeClr val="bg2"/>
          </a:solidFill>
          <a:latin typeface="+mn-lt"/>
          <a:ea typeface="ＭＳ Ｐゴシック" pitchFamily="-112" charset="-128"/>
          <a:cs typeface="ＭＳ Ｐゴシック"/>
        </a:defRPr>
      </a:lvl2pPr>
      <a:lvl3pPr marL="1025525" indent="-227013" algn="l" rtl="0" eaLnBrk="0" fontAlgn="base" hangingPunct="0">
        <a:lnSpc>
          <a:spcPct val="92000"/>
        </a:lnSpc>
        <a:spcBef>
          <a:spcPct val="17000"/>
        </a:spcBef>
        <a:spcAft>
          <a:spcPct val="17000"/>
        </a:spcAft>
        <a:buClr>
          <a:schemeClr val="accent2"/>
        </a:buClr>
        <a:buFont typeface="Arial" charset="0"/>
        <a:buChar char="»"/>
        <a:defRPr sz="2000">
          <a:solidFill>
            <a:schemeClr val="bg2"/>
          </a:solidFill>
          <a:latin typeface="+mn-lt"/>
          <a:ea typeface="ＭＳ Ｐゴシック" pitchFamily="-112" charset="-128"/>
          <a:cs typeface="ＭＳ Ｐゴシック"/>
        </a:defRPr>
      </a:lvl3pPr>
      <a:lvl4pPr marL="1600200" indent="-228600" algn="l" rtl="0" eaLnBrk="0" fontAlgn="base" hangingPunct="0">
        <a:spcBef>
          <a:spcPct val="20000"/>
        </a:spcBef>
        <a:spcAft>
          <a:spcPct val="0"/>
        </a:spcAft>
        <a:buClr>
          <a:schemeClr val="accent2"/>
        </a:buClr>
        <a:buFont typeface="Arial" charset="0"/>
        <a:buChar char="»"/>
        <a:defRPr sz="2000">
          <a:solidFill>
            <a:schemeClr val="bg2"/>
          </a:solidFill>
          <a:latin typeface="+mn-lt"/>
          <a:ea typeface="ＭＳ Ｐゴシック" pitchFamily="-112" charset="-128"/>
          <a:cs typeface="ＭＳ Ｐゴシック"/>
        </a:defRPr>
      </a:lvl4pPr>
      <a:lvl5pPr marL="2057400" indent="-228600" algn="l" rtl="0" eaLnBrk="0" fontAlgn="base" hangingPunct="0">
        <a:spcBef>
          <a:spcPct val="20000"/>
        </a:spcBef>
        <a:spcAft>
          <a:spcPct val="0"/>
        </a:spcAft>
        <a:buClr>
          <a:schemeClr val="accent2"/>
        </a:buClr>
        <a:buFont typeface="Arial" charset="0"/>
        <a:buChar char="–"/>
        <a:defRPr sz="2000">
          <a:solidFill>
            <a:schemeClr val="bg2"/>
          </a:solidFill>
          <a:latin typeface="+mn-lt"/>
          <a:ea typeface="ＭＳ Ｐゴシック" pitchFamily="-112" charset="-128"/>
          <a:cs typeface="ＭＳ Ｐゴシック"/>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SY12-13 PVAAS PILOT</a:t>
            </a:r>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en-US" smtClean="0"/>
              <a:t>15/04/2013</a:t>
            </a:r>
            <a:endParaRPr lang="en-US" dirty="0"/>
          </a:p>
        </p:txBody>
      </p:sp>
      <p:sp>
        <p:nvSpPr>
          <p:cNvPr id="9" name="Rectangle 14"/>
          <p:cNvSpPr>
            <a:spLocks noChangeArrowheads="1"/>
          </p:cNvSpPr>
          <p:nvPr userDrawn="1"/>
        </p:nvSpPr>
        <p:spPr bwMode="auto">
          <a:xfrm>
            <a:off x="2819400" y="6553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eaLnBrk="0" hangingPunct="0"/>
            <a:r>
              <a:rPr lang="en-US" sz="600" b="1">
                <a:solidFill>
                  <a:srgbClr val="52719E"/>
                </a:solidFill>
              </a:rPr>
              <a:t/>
            </a:r>
            <a:br>
              <a:rPr lang="en-US" sz="600" b="1">
                <a:solidFill>
                  <a:srgbClr val="52719E"/>
                </a:solidFill>
              </a:rPr>
            </a:br>
            <a:r>
              <a:rPr lang="en-US" sz="600" b="1">
                <a:solidFill>
                  <a:srgbClr val="52719E"/>
                </a:solidFill>
              </a:rPr>
              <a:t>Copyright © 2010, SAS Institute Inc. All rights reserved.</a:t>
            </a:r>
          </a:p>
        </p:txBody>
      </p:sp>
    </p:spTree>
  </p:cSld>
  <p:clrMap bg1="lt1" tx1="dk1" bg2="lt2" tx2="dk2" accent1="accent1" accent2="accent2" accent3="accent3" accent4="accent4" accent5="accent5" accent6="accent6" hlink="hlink" folHlink="folHlink"/>
  <p:sldLayoutIdLst>
    <p:sldLayoutId id="2147484661" r:id="rId1"/>
    <p:sldLayoutId id="2147484662" r:id="rId2"/>
    <p:sldLayoutId id="2147484663" r:id="rId3"/>
    <p:sldLayoutId id="2147484664" r:id="rId4"/>
    <p:sldLayoutId id="2147484665" r:id="rId5"/>
    <p:sldLayoutId id="2147484666" r:id="rId6"/>
    <p:sldLayoutId id="2147484667" r:id="rId7"/>
    <p:sldLayoutId id="2147484668" r:id="rId8"/>
    <p:sldLayoutId id="2147484669" r:id="rId9"/>
    <p:sldLayoutId id="2147484670" r:id="rId10"/>
    <p:sldLayoutId id="2147484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7.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8.wmf"/><Relationship Id="rId1" Type="http://schemas.openxmlformats.org/officeDocument/2006/relationships/slideLayout" Target="../slideLayouts/slideLayout16.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 Id="rId3" Type="http://schemas.openxmlformats.org/officeDocument/2006/relationships/image" Target="../media/image1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 Id="rId3" Type="http://schemas.openxmlformats.org/officeDocument/2006/relationships/image" Target="../media/image7.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https://pvaas.sas.co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3" Type="http://schemas.openxmlformats.org/officeDocument/2006/relationships/hyperlink" Target="https://pvaas.sas.com/" TargetMode="External"/><Relationship Id="rId4" Type="http://schemas.openxmlformats.org/officeDocument/2006/relationships/image" Target="../media/image16.wmf"/><Relationship Id="rId5" Type="http://schemas.openxmlformats.org/officeDocument/2006/relationships/image" Target="../media/image17.png"/><Relationship Id="rId1" Type="http://schemas.openxmlformats.org/officeDocument/2006/relationships/slideLayout" Target="../slideLayouts/slideLayout16.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3.xml"/><Relationship Id="rId3" Type="http://schemas.openxmlformats.org/officeDocument/2006/relationships/image" Target="../media/image1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16.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9.xml"/><Relationship Id="rId3"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6.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 Id="rId3" Type="http://schemas.openxmlformats.org/officeDocument/2006/relationships/image" Target="../media/image2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4.xml"/><Relationship Id="rId3" Type="http://schemas.openxmlformats.org/officeDocument/2006/relationships/image" Target="../media/image2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23.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24.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0.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 Id="rId3" Type="http://schemas.openxmlformats.org/officeDocument/2006/relationships/image" Target="../media/image2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 Id="rId3" Type="http://schemas.openxmlformats.org/officeDocument/2006/relationships/image" Target="../media/image26.png"/></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16.xml"/><Relationship Id="rId2" Type="http://schemas.openxmlformats.org/officeDocument/2006/relationships/notesSlide" Target="../notesSlides/notesSlide4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8.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16.xml"/><Relationship Id="rId2" Type="http://schemas.openxmlformats.org/officeDocument/2006/relationships/notesSlide" Target="../notesSlides/notesSlide4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 Id="rId3" Type="http://schemas.openxmlformats.org/officeDocument/2006/relationships/chart" Target="../charts/char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3.xml"/><Relationship Id="rId3" Type="http://schemas.openxmlformats.org/officeDocument/2006/relationships/image" Target="../media/image2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4.xml"/><Relationship Id="rId3"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5.xml"/><Relationship Id="rId3" Type="http://schemas.openxmlformats.org/officeDocument/2006/relationships/image" Target="../media/image27.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6.xml"/><Relationship Id="rId3" Type="http://schemas.openxmlformats.org/officeDocument/2006/relationships/image" Target="../media/image28.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ctrTitle"/>
          </p:nvPr>
        </p:nvSpPr>
        <p:spPr>
          <a:xfrm>
            <a:off x="0" y="1335249"/>
            <a:ext cx="8529564" cy="3413178"/>
          </a:xfrm>
        </p:spPr>
        <p:txBody>
          <a:bodyPr/>
          <a:lstStyle/>
          <a:p>
            <a:pPr algn="ctr" eaLnBrk="1" hangingPunct="1"/>
            <a:r>
              <a:rPr lang="en-US" sz="4400" dirty="0" smtClean="0">
                <a:ea typeface="ＭＳ Ｐゴシック" pitchFamily="34" charset="-128"/>
              </a:rPr>
              <a:t>SY12-13</a:t>
            </a:r>
            <a:br>
              <a:rPr lang="en-US" sz="4400" dirty="0" smtClean="0">
                <a:ea typeface="ＭＳ Ｐゴシック" pitchFamily="34" charset="-128"/>
              </a:rPr>
            </a:br>
            <a:r>
              <a:rPr lang="en-US" sz="4400" dirty="0" smtClean="0">
                <a:ea typeface="ＭＳ Ｐゴシック" pitchFamily="34" charset="-128"/>
              </a:rPr>
              <a:t>PVAAS PILOT </a:t>
            </a:r>
            <a:br>
              <a:rPr lang="en-US" sz="4400" dirty="0" smtClean="0">
                <a:ea typeface="ＭＳ Ｐゴシック" pitchFamily="34" charset="-128"/>
              </a:rPr>
            </a:br>
            <a:r>
              <a:rPr lang="en-US" sz="4400" dirty="0" smtClean="0">
                <a:ea typeface="ＭＳ Ｐゴシック" pitchFamily="34" charset="-128"/>
              </a:rPr>
              <a:t>Roster Verification Training</a:t>
            </a:r>
            <a:br>
              <a:rPr lang="en-US" sz="4400" dirty="0" smtClean="0">
                <a:ea typeface="ＭＳ Ｐゴシック" pitchFamily="34" charset="-128"/>
              </a:rPr>
            </a:br>
            <a:r>
              <a:rPr lang="en-US" sz="4400" dirty="0">
                <a:ea typeface="ＭＳ Ｐゴシック" pitchFamily="34" charset="-128"/>
              </a:rPr>
              <a:t/>
            </a:r>
            <a:br>
              <a:rPr lang="en-US" sz="4400" dirty="0">
                <a:ea typeface="ＭＳ Ｐゴシック" pitchFamily="34" charset="-128"/>
              </a:rPr>
            </a:br>
            <a:r>
              <a:rPr lang="en-US" sz="4400" dirty="0" smtClean="0">
                <a:ea typeface="ＭＳ Ｐゴシック" pitchFamily="34" charset="-128"/>
              </a:rPr>
              <a:t>April 2013</a:t>
            </a:r>
          </a:p>
        </p:txBody>
      </p:sp>
      <p:sp>
        <p:nvSpPr>
          <p:cNvPr id="3"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496" y="916083"/>
            <a:ext cx="7620000" cy="1143000"/>
          </a:xfrm>
        </p:spPr>
        <p:txBody>
          <a:bodyPr/>
          <a:lstStyle/>
          <a:p>
            <a:r>
              <a:rPr lang="en-US" sz="3600" dirty="0"/>
              <a:t>H</a:t>
            </a:r>
            <a:r>
              <a:rPr lang="en-US" sz="3600" dirty="0" smtClean="0"/>
              <a:t>ow </a:t>
            </a:r>
            <a:r>
              <a:rPr lang="en-US" sz="3600" dirty="0"/>
              <a:t>can PVAAS teacher-specific reporting </a:t>
            </a:r>
            <a:r>
              <a:rPr lang="en-US" sz="3600" dirty="0" smtClean="0"/>
              <a:t>enhance decision-making?</a:t>
            </a:r>
            <a:r>
              <a:rPr lang="en-US" sz="3600" dirty="0"/>
              <a:t/>
            </a:r>
            <a:br>
              <a:rPr lang="en-US" sz="3600" dirty="0"/>
            </a:br>
            <a:endParaRPr lang="en-US" sz="3600" dirty="0"/>
          </a:p>
        </p:txBody>
      </p:sp>
      <p:sp>
        <p:nvSpPr>
          <p:cNvPr id="4" name="Content Placeholder 3"/>
          <p:cNvSpPr>
            <a:spLocks noGrp="1"/>
          </p:cNvSpPr>
          <p:nvPr>
            <p:ph idx="1"/>
          </p:nvPr>
        </p:nvSpPr>
        <p:spPr>
          <a:xfrm>
            <a:off x="530529" y="2130566"/>
            <a:ext cx="7517642" cy="4067033"/>
          </a:xfrm>
        </p:spPr>
        <p:txBody>
          <a:bodyPr>
            <a:normAutofit fontScale="92500" lnSpcReduction="10000"/>
          </a:bodyPr>
          <a:lstStyle/>
          <a:p>
            <a:pPr marL="114300" indent="0">
              <a:buNone/>
            </a:pPr>
            <a:r>
              <a:rPr lang="en-US" dirty="0" smtClean="0">
                <a:latin typeface="+mj-lt"/>
              </a:rPr>
              <a:t>PVAAS </a:t>
            </a:r>
            <a:r>
              <a:rPr lang="en-US" dirty="0">
                <a:latin typeface="+mj-lt"/>
              </a:rPr>
              <a:t>teacher-specific reporting serves as </a:t>
            </a:r>
            <a:r>
              <a:rPr lang="en-US" b="1" u="sng" dirty="0">
                <a:latin typeface="+mj-lt"/>
              </a:rPr>
              <a:t>one</a:t>
            </a:r>
            <a:r>
              <a:rPr lang="en-US" dirty="0">
                <a:latin typeface="+mj-lt"/>
              </a:rPr>
              <a:t> </a:t>
            </a:r>
            <a:r>
              <a:rPr lang="en-US" dirty="0" smtClean="0">
                <a:latin typeface="+mj-lt"/>
              </a:rPr>
              <a:t>additional source </a:t>
            </a:r>
            <a:r>
              <a:rPr lang="en-US" dirty="0">
                <a:latin typeface="+mj-lt"/>
              </a:rPr>
              <a:t>of data to inform decisions about which teachers may best:</a:t>
            </a:r>
          </a:p>
          <a:p>
            <a:pPr lvl="0"/>
            <a:r>
              <a:rPr lang="en-US" dirty="0">
                <a:latin typeface="+mj-lt"/>
              </a:rPr>
              <a:t>promote differentiated instruction in the classroom; </a:t>
            </a:r>
          </a:p>
          <a:p>
            <a:pPr lvl="0"/>
            <a:r>
              <a:rPr lang="en-US" dirty="0">
                <a:latin typeface="+mj-lt"/>
              </a:rPr>
              <a:t>tutor students in need of extra support;</a:t>
            </a:r>
          </a:p>
          <a:p>
            <a:pPr lvl="0"/>
            <a:r>
              <a:rPr lang="en-US" dirty="0">
                <a:latin typeface="+mj-lt"/>
              </a:rPr>
              <a:t>serve as mentors for beginning teachers;</a:t>
            </a:r>
          </a:p>
          <a:p>
            <a:pPr lvl="0"/>
            <a:r>
              <a:rPr lang="en-US" dirty="0">
                <a:latin typeface="+mj-lt"/>
              </a:rPr>
              <a:t>serve as cooperating teachers assigned to work with student teachers;</a:t>
            </a:r>
          </a:p>
          <a:p>
            <a:pPr lvl="0"/>
            <a:r>
              <a:rPr lang="en-US" dirty="0">
                <a:latin typeface="+mj-lt"/>
              </a:rPr>
              <a:t>serve as instructional coaches;</a:t>
            </a:r>
          </a:p>
          <a:p>
            <a:pPr lvl="0"/>
            <a:r>
              <a:rPr lang="en-US" dirty="0">
                <a:latin typeface="+mj-lt"/>
              </a:rPr>
              <a:t>become lead teachers;</a:t>
            </a:r>
          </a:p>
          <a:p>
            <a:pPr lvl="0"/>
            <a:r>
              <a:rPr lang="en-US" dirty="0">
                <a:latin typeface="+mj-lt"/>
              </a:rPr>
              <a:t>serve as members of a school-wide planning committees;</a:t>
            </a:r>
          </a:p>
          <a:p>
            <a:pPr lvl="0"/>
            <a:r>
              <a:rPr lang="en-US" dirty="0">
                <a:latin typeface="+mj-lt"/>
              </a:rPr>
              <a:t>participate in curricular planning; and/or</a:t>
            </a:r>
          </a:p>
          <a:p>
            <a:pPr lvl="0"/>
            <a:r>
              <a:rPr lang="en-US" dirty="0">
                <a:latin typeface="+mj-lt"/>
              </a:rPr>
              <a:t>provide professional development to colleagues.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10</a:t>
            </a:fld>
            <a:endParaRPr lang="fr-CA"/>
          </a:p>
        </p:txBody>
      </p:sp>
      <p:sp>
        <p:nvSpPr>
          <p:cNvPr id="6" name="Explosion 2 5"/>
          <p:cNvSpPr/>
          <p:nvPr/>
        </p:nvSpPr>
        <p:spPr>
          <a:xfrm>
            <a:off x="6745184" y="190006"/>
            <a:ext cx="2398816" cy="1175656"/>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Confidential Data</a:t>
            </a:r>
            <a:endParaRPr lang="en-US" sz="1200" b="1" dirty="0">
              <a:solidFill>
                <a:schemeClr val="bg1"/>
              </a:solidFill>
            </a:endParaRPr>
          </a:p>
        </p:txBody>
      </p:sp>
    </p:spTree>
    <p:extLst>
      <p:ext uri="{BB962C8B-B14F-4D97-AF65-F5344CB8AC3E}">
        <p14:creationId xmlns:p14="http://schemas.microsoft.com/office/powerpoint/2010/main" val="38502796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835704"/>
          </a:xfrm>
        </p:spPr>
        <p:txBody>
          <a:bodyPr/>
          <a:lstStyle/>
          <a:p>
            <a:r>
              <a:rPr lang="en-US" dirty="0" smtClean="0"/>
              <a:t>New Term: % Instructional Responsibility</a:t>
            </a:r>
            <a:endParaRPr lang="en-US" dirty="0"/>
          </a:p>
        </p:txBody>
      </p:sp>
      <p:sp>
        <p:nvSpPr>
          <p:cNvPr id="5" name="Rounded Rectangle 4"/>
          <p:cNvSpPr/>
          <p:nvPr/>
        </p:nvSpPr>
        <p:spPr>
          <a:xfrm>
            <a:off x="1321293" y="24384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07384" y="2438400"/>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435593" y="2485935"/>
            <a:ext cx="1981200" cy="1200329"/>
          </a:xfrm>
          <a:prstGeom prst="rect">
            <a:avLst/>
          </a:prstGeom>
          <a:noFill/>
        </p:spPr>
        <p:txBody>
          <a:bodyPr wrap="square" rtlCol="0">
            <a:spAutoFit/>
          </a:bodyPr>
          <a:lstStyle/>
          <a:p>
            <a:pPr algn="ctr"/>
            <a:r>
              <a:rPr lang="en-US" sz="2400" b="1" dirty="0" smtClean="0">
                <a:solidFill>
                  <a:schemeClr val="bg1"/>
                </a:solidFill>
              </a:rPr>
              <a:t>% Student + Teacher Enrollment</a:t>
            </a:r>
            <a:endParaRPr lang="en-US" sz="2400" b="1" dirty="0">
              <a:solidFill>
                <a:schemeClr val="bg1"/>
              </a:solidFill>
            </a:endParaRPr>
          </a:p>
        </p:txBody>
      </p:sp>
      <p:sp>
        <p:nvSpPr>
          <p:cNvPr id="11" name="TextBox 10"/>
          <p:cNvSpPr txBox="1"/>
          <p:nvPr/>
        </p:nvSpPr>
        <p:spPr>
          <a:xfrm>
            <a:off x="4838700" y="2497226"/>
            <a:ext cx="1981200" cy="1200329"/>
          </a:xfrm>
          <a:prstGeom prst="rect">
            <a:avLst/>
          </a:prstGeom>
          <a:noFill/>
        </p:spPr>
        <p:txBody>
          <a:bodyPr wrap="square" rtlCol="0">
            <a:spAutoFit/>
          </a:bodyPr>
          <a:lstStyle/>
          <a:p>
            <a:pPr algn="ctr"/>
            <a:r>
              <a:rPr lang="en-US" sz="2400" b="1" dirty="0" smtClean="0">
                <a:solidFill>
                  <a:schemeClr val="bg1"/>
                </a:solidFill>
              </a:rPr>
              <a:t>Full or Partial % of Instruction</a:t>
            </a:r>
            <a:endParaRPr lang="en-US" sz="2400" b="1" dirty="0">
              <a:solidFill>
                <a:schemeClr val="bg1"/>
              </a:solidFill>
            </a:endParaRPr>
          </a:p>
        </p:txBody>
      </p:sp>
      <p:sp>
        <p:nvSpPr>
          <p:cNvPr id="14" name="Content Placeholder 7"/>
          <p:cNvSpPr>
            <a:spLocks noGrp="1"/>
          </p:cNvSpPr>
          <p:nvPr>
            <p:ph idx="1"/>
          </p:nvPr>
        </p:nvSpPr>
        <p:spPr>
          <a:xfrm>
            <a:off x="685800" y="3810000"/>
            <a:ext cx="7004946" cy="2746393"/>
          </a:xfrm>
        </p:spPr>
        <p:txBody>
          <a:bodyPr>
            <a:normAutofit lnSpcReduction="10000"/>
          </a:bodyPr>
          <a:lstStyle/>
          <a:p>
            <a:r>
              <a:rPr lang="en-US" sz="2400" dirty="0" smtClean="0"/>
              <a:t>This % is your total Instructional </a:t>
            </a:r>
            <a:r>
              <a:rPr lang="en-US" sz="2400" dirty="0"/>
              <a:t>Responsibility for </a:t>
            </a:r>
            <a:r>
              <a:rPr lang="en-US" sz="2400" u="sng" dirty="0"/>
              <a:t>a student</a:t>
            </a:r>
            <a:r>
              <a:rPr lang="en-US" sz="2400" dirty="0"/>
              <a:t>.  </a:t>
            </a:r>
            <a:endParaRPr lang="en-US" sz="2400" dirty="0" smtClean="0"/>
          </a:p>
          <a:p>
            <a:r>
              <a:rPr lang="en-US" sz="2400" dirty="0" smtClean="0"/>
              <a:t>This </a:t>
            </a:r>
            <a:r>
              <a:rPr lang="en-US" sz="2400" dirty="0"/>
              <a:t>% reflects how much the student will be weighted in the PVAAS </a:t>
            </a:r>
            <a:r>
              <a:rPr lang="en-US" sz="2400" dirty="0" smtClean="0"/>
              <a:t>analyses.</a:t>
            </a:r>
          </a:p>
          <a:p>
            <a:r>
              <a:rPr lang="en-US" sz="2400" dirty="0" smtClean="0"/>
              <a:t>The </a:t>
            </a:r>
            <a:r>
              <a:rPr lang="en-US" sz="2400" dirty="0"/>
              <a:t>% Instructional Responsibility is calculated by multiplying the </a:t>
            </a:r>
            <a:r>
              <a:rPr lang="en-US" sz="2400" dirty="0" smtClean="0"/>
              <a:t>(% Student </a:t>
            </a:r>
            <a:r>
              <a:rPr lang="en-US" sz="2400" dirty="0"/>
              <a:t>+ Teacher Enrollment) by (Full or Partial % of Instruction).</a:t>
            </a:r>
            <a:endParaRPr lang="en-US" sz="2800" dirty="0">
              <a:latin typeface="+mj-lt"/>
            </a:endParaRPr>
          </a:p>
        </p:txBody>
      </p:sp>
      <p:sp>
        <p:nvSpPr>
          <p:cNvPr id="13" name="Multiply 12"/>
          <p:cNvSpPr/>
          <p:nvPr/>
        </p:nvSpPr>
        <p:spPr>
          <a:xfrm>
            <a:off x="3794094" y="2841229"/>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914400" y="1710986"/>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TextBox 11"/>
          <p:cNvSpPr txBox="1"/>
          <p:nvPr/>
        </p:nvSpPr>
        <p:spPr>
          <a:xfrm>
            <a:off x="1657350" y="1744621"/>
            <a:ext cx="5029200" cy="461665"/>
          </a:xfrm>
          <a:prstGeom prst="rect">
            <a:avLst/>
          </a:prstGeom>
          <a:noFill/>
        </p:spPr>
        <p:txBody>
          <a:bodyPr wrap="square" rtlCol="0">
            <a:spAutoFit/>
          </a:bodyPr>
          <a:lstStyle/>
          <a:p>
            <a:pPr algn="ctr"/>
            <a:r>
              <a:rPr lang="en-US" sz="2400" b="1" dirty="0">
                <a:solidFill>
                  <a:prstClr val="white"/>
                </a:solidFill>
              </a:rPr>
              <a:t>% </a:t>
            </a:r>
            <a:r>
              <a:rPr lang="en-US" sz="2400" b="1" dirty="0" smtClean="0">
                <a:solidFill>
                  <a:prstClr val="white"/>
                </a:solidFill>
              </a:rPr>
              <a:t>Instructional Responsibility</a:t>
            </a:r>
            <a:endParaRPr lang="en-US" sz="2400" b="1" dirty="0">
              <a:solidFill>
                <a:prstClr val="white"/>
              </a:solidFill>
            </a:endParaRPr>
          </a:p>
        </p:txBody>
      </p:sp>
    </p:spTree>
    <p:extLst>
      <p:ext uri="{BB962C8B-B14F-4D97-AF65-F5344CB8AC3E}">
        <p14:creationId xmlns:p14="http://schemas.microsoft.com/office/powerpoint/2010/main" val="39551303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522060" y="1617435"/>
            <a:ext cx="8201025" cy="4428200"/>
          </a:xfrm>
        </p:spPr>
        <p:txBody>
          <a:bodyPr/>
          <a:lstStyle/>
          <a:p>
            <a:pPr lvl="0"/>
            <a:r>
              <a:rPr lang="en-US" dirty="0">
                <a:latin typeface="+mj-lt"/>
              </a:rPr>
              <a:t>PVAAS Teacher Reporting: Key Concepts and Terminology</a:t>
            </a:r>
          </a:p>
          <a:p>
            <a:r>
              <a:rPr lang="en-US" b="1" dirty="0" smtClean="0">
                <a:solidFill>
                  <a:srgbClr val="FF0000"/>
                </a:solidFill>
                <a:latin typeface="+mj-lt"/>
              </a:rPr>
              <a:t>What is PVAAS Roster Verification?</a:t>
            </a:r>
          </a:p>
          <a:p>
            <a:r>
              <a:rPr lang="en-US" dirty="0" smtClean="0">
                <a:solidFill>
                  <a:schemeClr val="tx1"/>
                </a:solidFill>
                <a:latin typeface="+mj-lt"/>
              </a:rPr>
              <a:t>Why PVAAS Roster Verification?</a:t>
            </a:r>
          </a:p>
          <a:p>
            <a:r>
              <a:rPr lang="en-US" dirty="0" smtClean="0">
                <a:solidFill>
                  <a:schemeClr val="tx1"/>
                </a:solidFill>
                <a:latin typeface="+mj-lt"/>
              </a:rPr>
              <a:t>When is PVAAS Roster Verification?</a:t>
            </a:r>
          </a:p>
          <a:p>
            <a:r>
              <a:rPr lang="en-US" dirty="0" smtClean="0">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dirty="0">
                <a:latin typeface="+mj-lt"/>
                <a:cs typeface="Calibri" pitchFamily="34" charset="0"/>
              </a:rPr>
              <a:t>BREAK</a:t>
            </a:r>
          </a:p>
          <a:p>
            <a:r>
              <a:rPr lang="en-US" dirty="0">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12</a:t>
            </a:fld>
            <a:endParaRPr lang="fr-CA"/>
          </a:p>
        </p:txBody>
      </p:sp>
    </p:spTree>
    <p:extLst>
      <p:ext uri="{BB962C8B-B14F-4D97-AF65-F5344CB8AC3E}">
        <p14:creationId xmlns:p14="http://schemas.microsoft.com/office/powerpoint/2010/main" val="30084989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81" y="274638"/>
            <a:ext cx="8182097" cy="1143000"/>
          </a:xfrm>
        </p:spPr>
        <p:txBody>
          <a:bodyPr>
            <a:normAutofit fontScale="90000"/>
          </a:bodyPr>
          <a:lstStyle/>
          <a:p>
            <a:r>
              <a:rPr lang="en-US" b="1" dirty="0" smtClean="0"/>
              <a:t>What is PVAAS Roster Verification?</a:t>
            </a:r>
            <a:endParaRPr lang="en-US" b="1" dirty="0"/>
          </a:p>
        </p:txBody>
      </p:sp>
      <p:sp>
        <p:nvSpPr>
          <p:cNvPr id="3" name="Content Placeholder 2"/>
          <p:cNvSpPr>
            <a:spLocks noGrp="1"/>
          </p:cNvSpPr>
          <p:nvPr>
            <p:ph idx="1"/>
          </p:nvPr>
        </p:nvSpPr>
        <p:spPr>
          <a:xfrm>
            <a:off x="638175" y="1225550"/>
            <a:ext cx="7700608" cy="1946367"/>
          </a:xfrm>
        </p:spPr>
        <p:txBody>
          <a:bodyPr/>
          <a:lstStyle/>
          <a:p>
            <a:pPr marL="0" indent="0">
              <a:buNone/>
            </a:pPr>
            <a:r>
              <a:rPr lang="en-US" dirty="0" smtClean="0">
                <a:latin typeface="+mj-lt"/>
              </a:rPr>
              <a:t>Roster Verification is a way for </a:t>
            </a:r>
            <a:r>
              <a:rPr lang="en-US" b="1" dirty="0" smtClean="0">
                <a:latin typeface="+mj-lt"/>
              </a:rPr>
              <a:t>teachers</a:t>
            </a:r>
            <a:r>
              <a:rPr lang="en-US" dirty="0" smtClean="0">
                <a:latin typeface="+mj-lt"/>
              </a:rPr>
              <a:t> to VERIFY their students rosters - are the </a:t>
            </a:r>
            <a:r>
              <a:rPr lang="en-US" u="sng" dirty="0" smtClean="0">
                <a:latin typeface="+mj-lt"/>
              </a:rPr>
              <a:t>right students</a:t>
            </a:r>
            <a:r>
              <a:rPr lang="en-US" dirty="0" smtClean="0">
                <a:latin typeface="+mj-lt"/>
              </a:rPr>
              <a:t> linked to the </a:t>
            </a:r>
            <a:r>
              <a:rPr lang="en-US" u="sng" dirty="0" smtClean="0">
                <a:latin typeface="+mj-lt"/>
              </a:rPr>
              <a:t>right teachers</a:t>
            </a:r>
            <a:r>
              <a:rPr lang="en-US" dirty="0" smtClean="0">
                <a:latin typeface="+mj-lt"/>
              </a:rPr>
              <a:t> for the </a:t>
            </a:r>
            <a:r>
              <a:rPr lang="en-US" u="sng" dirty="0" smtClean="0">
                <a:latin typeface="+mj-lt"/>
              </a:rPr>
              <a:t>right subject/grade/courses</a:t>
            </a:r>
            <a:r>
              <a:rPr lang="en-US" dirty="0" smtClean="0">
                <a:latin typeface="+mj-lt"/>
              </a:rPr>
              <a:t> for the </a:t>
            </a:r>
            <a:r>
              <a:rPr lang="en-US" u="sng" dirty="0" smtClean="0">
                <a:latin typeface="+mj-lt"/>
              </a:rPr>
              <a:t>right proportion of instructional responsibility</a:t>
            </a:r>
            <a:r>
              <a:rPr lang="en-US" dirty="0" smtClean="0">
                <a:latin typeface="+mj-lt"/>
              </a:rPr>
              <a:t>?</a:t>
            </a:r>
          </a:p>
          <a:p>
            <a:endParaRPr lang="en-US" dirty="0"/>
          </a:p>
        </p:txBody>
      </p:sp>
      <p:pic>
        <p:nvPicPr>
          <p:cNvPr id="1027" name="Picture 3" descr="C:\Users\jepers\AppData\Local\Microsoft\Windows\Temporary Internet Files\Content.IE5\LY0YBHS6\MC9001407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3007" y="2966182"/>
            <a:ext cx="3379622" cy="3041294"/>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13</a:t>
            </a:fld>
            <a:endParaRPr lang="fr-CA"/>
          </a:p>
        </p:txBody>
      </p:sp>
    </p:spTree>
    <p:extLst>
      <p:ext uri="{BB962C8B-B14F-4D97-AF65-F5344CB8AC3E}">
        <p14:creationId xmlns:p14="http://schemas.microsoft.com/office/powerpoint/2010/main" val="26682764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b="1" dirty="0" smtClean="0"/>
              <a:t>PVAAS Pilot Guidance</a:t>
            </a:r>
            <a:endParaRPr lang="en-US" sz="4000" b="1" dirty="0"/>
          </a:p>
        </p:txBody>
      </p:sp>
      <p:sp>
        <p:nvSpPr>
          <p:cNvPr id="3" name="Content Placeholder 2"/>
          <p:cNvSpPr>
            <a:spLocks noGrp="1"/>
          </p:cNvSpPr>
          <p:nvPr>
            <p:ph idx="1"/>
          </p:nvPr>
        </p:nvSpPr>
        <p:spPr>
          <a:xfrm>
            <a:off x="464127" y="1295399"/>
            <a:ext cx="8229600" cy="5205845"/>
          </a:xfrm>
        </p:spPr>
        <p:txBody>
          <a:bodyPr>
            <a:normAutofit/>
          </a:bodyPr>
          <a:lstStyle/>
          <a:p>
            <a:pPr lvl="0"/>
            <a:r>
              <a:rPr lang="en-US" sz="2800" dirty="0"/>
              <a:t>M</a:t>
            </a:r>
            <a:r>
              <a:rPr lang="en-US" sz="2800" dirty="0" smtClean="0"/>
              <a:t>ake </a:t>
            </a:r>
            <a:r>
              <a:rPr lang="en-US" sz="2800" dirty="0"/>
              <a:t>sure the </a:t>
            </a:r>
            <a:r>
              <a:rPr lang="en-US" sz="2800" u="sng" dirty="0"/>
              <a:t>right teachers</a:t>
            </a:r>
            <a:r>
              <a:rPr lang="en-US" sz="2800" dirty="0"/>
              <a:t> are linked to the </a:t>
            </a:r>
            <a:r>
              <a:rPr lang="en-US" sz="2800" u="sng" dirty="0"/>
              <a:t>right students</a:t>
            </a:r>
            <a:r>
              <a:rPr lang="en-US" sz="2800" dirty="0"/>
              <a:t> for the </a:t>
            </a:r>
            <a:r>
              <a:rPr lang="en-US" sz="2800" u="sng" dirty="0"/>
              <a:t>right </a:t>
            </a:r>
            <a:r>
              <a:rPr lang="en-US" sz="2800" u="sng" dirty="0" smtClean="0"/>
              <a:t>proportion of instructional responsibility </a:t>
            </a:r>
            <a:r>
              <a:rPr lang="en-US" sz="2800" dirty="0" smtClean="0"/>
              <a:t>for the </a:t>
            </a:r>
            <a:r>
              <a:rPr lang="en-US" sz="2800" u="sng" dirty="0" smtClean="0"/>
              <a:t>right tested course/grade/subject </a:t>
            </a:r>
            <a:r>
              <a:rPr lang="en-US" sz="2800" dirty="0" smtClean="0"/>
              <a:t>to yield PVAAS Teacher Reporting.</a:t>
            </a:r>
          </a:p>
          <a:p>
            <a:endParaRPr lang="en-US" dirty="0"/>
          </a:p>
        </p:txBody>
      </p:sp>
      <p:sp>
        <p:nvSpPr>
          <p:cNvPr id="5" name="Rounded Rectangle 4"/>
          <p:cNvSpPr/>
          <p:nvPr/>
        </p:nvSpPr>
        <p:spPr>
          <a:xfrm>
            <a:off x="3616037" y="3394365"/>
            <a:ext cx="1641762" cy="533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Teacher</a:t>
            </a:r>
            <a:endParaRPr lang="en-US" dirty="0"/>
          </a:p>
        </p:txBody>
      </p:sp>
      <p:cxnSp>
        <p:nvCxnSpPr>
          <p:cNvPr id="10" name="Straight Arrow Connector 9"/>
          <p:cNvCxnSpPr/>
          <p:nvPr/>
        </p:nvCxnSpPr>
        <p:spPr>
          <a:xfrm>
            <a:off x="2964872" y="5465619"/>
            <a:ext cx="588818" cy="827810"/>
          </a:xfrm>
          <a:prstGeom prst="straightConnector1">
            <a:avLst/>
          </a:prstGeom>
          <a:ln w="635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909453" y="3785757"/>
            <a:ext cx="644237" cy="838200"/>
          </a:xfrm>
          <a:prstGeom prst="straightConnector1">
            <a:avLst/>
          </a:prstGeom>
          <a:ln w="635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2036621" y="4729595"/>
            <a:ext cx="1517069" cy="533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Student</a:t>
            </a:r>
            <a:endParaRPr lang="en-US" dirty="0"/>
          </a:p>
        </p:txBody>
      </p:sp>
      <p:sp>
        <p:nvSpPr>
          <p:cNvPr id="12" name="Rounded Rectangle 11"/>
          <p:cNvSpPr/>
          <p:nvPr/>
        </p:nvSpPr>
        <p:spPr>
          <a:xfrm>
            <a:off x="5257799" y="4748647"/>
            <a:ext cx="1527465" cy="70311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Proportion of </a:t>
            </a:r>
            <a:r>
              <a:rPr lang="en-US" b="1" dirty="0">
                <a:solidFill>
                  <a:schemeClr val="tx1"/>
                </a:solidFill>
              </a:rPr>
              <a:t>I</a:t>
            </a:r>
            <a:r>
              <a:rPr lang="en-US" b="1" dirty="0" smtClean="0">
                <a:solidFill>
                  <a:schemeClr val="tx1"/>
                </a:solidFill>
              </a:rPr>
              <a:t>nstructional Responsibility</a:t>
            </a:r>
            <a:endParaRPr lang="en-US" dirty="0"/>
          </a:p>
        </p:txBody>
      </p:sp>
      <p:sp>
        <p:nvSpPr>
          <p:cNvPr id="13" name="Rounded Rectangle 12"/>
          <p:cNvSpPr/>
          <p:nvPr/>
        </p:nvSpPr>
        <p:spPr>
          <a:xfrm>
            <a:off x="3616037" y="5929747"/>
            <a:ext cx="1641762" cy="7273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Course &amp; Grade/Subject</a:t>
            </a:r>
            <a:endParaRPr lang="en-US" dirty="0"/>
          </a:p>
        </p:txBody>
      </p:sp>
      <p:cxnSp>
        <p:nvCxnSpPr>
          <p:cNvPr id="14" name="Straight Arrow Connector 13"/>
          <p:cNvCxnSpPr/>
          <p:nvPr/>
        </p:nvCxnSpPr>
        <p:spPr>
          <a:xfrm>
            <a:off x="5323607" y="3856071"/>
            <a:ext cx="588818" cy="827810"/>
          </a:xfrm>
          <a:prstGeom prst="straightConnector1">
            <a:avLst/>
          </a:prstGeom>
          <a:ln w="635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257799" y="5451765"/>
            <a:ext cx="644237" cy="838200"/>
          </a:xfrm>
          <a:prstGeom prst="straightConnector1">
            <a:avLst/>
          </a:prstGeom>
          <a:ln w="635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4785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276" y="244443"/>
            <a:ext cx="8205787" cy="1050925"/>
          </a:xfrm>
        </p:spPr>
        <p:txBody>
          <a:bodyPr/>
          <a:lstStyle/>
          <a:p>
            <a:r>
              <a:rPr lang="en-US" dirty="0" smtClean="0"/>
              <a:t>Who is Involved?</a:t>
            </a:r>
            <a:endParaRPr lang="en-US" dirty="0"/>
          </a:p>
        </p:txBody>
      </p:sp>
      <p:graphicFrame>
        <p:nvGraphicFramePr>
          <p:cNvPr id="4" name="Diagram 3"/>
          <p:cNvGraphicFramePr/>
          <p:nvPr>
            <p:extLst>
              <p:ext uri="{D42A27DB-BD31-4B8C-83A1-F6EECF244321}">
                <p14:modId xmlns:p14="http://schemas.microsoft.com/office/powerpoint/2010/main" val="688253169"/>
              </p:ext>
            </p:extLst>
          </p:nvPr>
        </p:nvGraphicFramePr>
        <p:xfrm>
          <a:off x="0" y="2164987"/>
          <a:ext cx="8240244" cy="4467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70300" y="2713779"/>
            <a:ext cx="8352428" cy="3107183"/>
          </a:xfrm>
          <a:prstGeom prst="roundRect">
            <a:avLst>
              <a:gd name="adj" fmla="val 8516"/>
            </a:avLst>
          </a:prstGeom>
          <a:noFill/>
          <a:ln w="57150" cap="flat" cmpd="sng" algn="ctr">
            <a:solidFill>
              <a:srgbClr val="FF8917"/>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6" name="Rounded Rectangle 5"/>
          <p:cNvSpPr/>
          <p:nvPr/>
        </p:nvSpPr>
        <p:spPr bwMode="auto">
          <a:xfrm>
            <a:off x="2863970" y="4990629"/>
            <a:ext cx="3200400" cy="802256"/>
          </a:xfrm>
          <a:prstGeom prst="roundRect">
            <a:avLst/>
          </a:prstGeom>
          <a:solidFill>
            <a:srgbClr val="FF891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000" b="1" i="0" u="none" strike="noStrike" cap="none" normalizeH="0" baseline="0" dirty="0" smtClean="0">
                <a:ln>
                  <a:noFill/>
                </a:ln>
                <a:solidFill>
                  <a:srgbClr val="292929"/>
                </a:solidFill>
                <a:effectLst/>
                <a:latin typeface="+mj-lt"/>
              </a:rPr>
              <a:t>Online PVAAS Roster Verification Process</a:t>
            </a:r>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7" name="Slide Number Placeholder 6"/>
          <p:cNvSpPr>
            <a:spLocks noGrp="1"/>
          </p:cNvSpPr>
          <p:nvPr>
            <p:ph type="sldNum" sz="quarter" idx="12"/>
          </p:nvPr>
        </p:nvSpPr>
        <p:spPr/>
        <p:txBody>
          <a:bodyPr/>
          <a:lstStyle/>
          <a:p>
            <a:pPr>
              <a:defRPr/>
            </a:pPr>
            <a:fld id="{973BC8F3-3379-44FC-AB9C-4EB35865F8FF}" type="slidenum">
              <a:rPr lang="fr-CA" smtClean="0"/>
              <a:pPr>
                <a:defRPr/>
              </a:pPr>
              <a:t>15</a:t>
            </a:fld>
            <a:endParaRPr lang="fr-CA"/>
          </a:p>
        </p:txBody>
      </p:sp>
      <p:pic>
        <p:nvPicPr>
          <p:cNvPr id="2051" name="Picture 3" descr="C:\Users\kristen_lewald\AppData\Local\Microsoft\Windows\Temporary Internet Files\Content.IE5\DAIVT8OU\MC900437797[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82458" y="719261"/>
            <a:ext cx="18542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88667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536575" y="1631950"/>
            <a:ext cx="7591426" cy="4428200"/>
          </a:xfrm>
        </p:spPr>
        <p:txBody>
          <a:bodyPr/>
          <a:lstStyle/>
          <a:p>
            <a:pPr lvl="0"/>
            <a:r>
              <a:rPr lang="en-US" dirty="0">
                <a:latin typeface="+mj-lt"/>
              </a:rPr>
              <a:t>PVAAS Teacher Reporting: Key Concepts and Terminology</a:t>
            </a:r>
          </a:p>
          <a:p>
            <a:r>
              <a:rPr lang="en-US" dirty="0" smtClean="0">
                <a:solidFill>
                  <a:schemeClr val="tx1"/>
                </a:solidFill>
                <a:latin typeface="+mj-lt"/>
              </a:rPr>
              <a:t>What is PVAAS Roster Verification?</a:t>
            </a:r>
          </a:p>
          <a:p>
            <a:r>
              <a:rPr lang="en-US" b="1" dirty="0" smtClean="0">
                <a:solidFill>
                  <a:srgbClr val="FF0000"/>
                </a:solidFill>
                <a:latin typeface="+mj-lt"/>
              </a:rPr>
              <a:t>Why PVAAS Roster Verification?</a:t>
            </a:r>
          </a:p>
          <a:p>
            <a:r>
              <a:rPr lang="en-US" dirty="0" smtClean="0">
                <a:solidFill>
                  <a:schemeClr val="tx1"/>
                </a:solidFill>
                <a:latin typeface="+mj-lt"/>
              </a:rPr>
              <a:t>When is PVAAS Roster Verification?</a:t>
            </a:r>
          </a:p>
          <a:p>
            <a:r>
              <a:rPr lang="en-US" dirty="0" smtClean="0">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dirty="0">
                <a:latin typeface="+mj-lt"/>
                <a:cs typeface="Calibri" pitchFamily="34" charset="0"/>
              </a:rPr>
              <a:t>BREAK</a:t>
            </a:r>
          </a:p>
          <a:p>
            <a:r>
              <a:rPr lang="en-US" dirty="0">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16</a:t>
            </a:fld>
            <a:endParaRPr lang="fr-CA"/>
          </a:p>
        </p:txBody>
      </p:sp>
    </p:spTree>
    <p:extLst>
      <p:ext uri="{BB962C8B-B14F-4D97-AF65-F5344CB8AC3E}">
        <p14:creationId xmlns:p14="http://schemas.microsoft.com/office/powerpoint/2010/main" val="26572205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637" y="464408"/>
            <a:ext cx="8205787" cy="1050925"/>
          </a:xfrm>
        </p:spPr>
        <p:txBody>
          <a:bodyPr>
            <a:normAutofit/>
          </a:bodyPr>
          <a:lstStyle/>
          <a:p>
            <a:r>
              <a:rPr lang="en-US" dirty="0" smtClean="0"/>
              <a:t>Why PVAAS Roster Verification?</a:t>
            </a:r>
            <a:endParaRPr lang="en-US" dirty="0"/>
          </a:p>
        </p:txBody>
      </p:sp>
      <p:pic>
        <p:nvPicPr>
          <p:cNvPr id="1028" name="Picture 4" descr="C:\Users\kristen_lewald\AppData\Local\Microsoft\Windows\Temporary Internet Files\Content.IE5\DAIVT8OU\MC90044151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2751" y="2101554"/>
            <a:ext cx="2661200" cy="2661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59559" y="1596435"/>
            <a:ext cx="4640238" cy="4031873"/>
          </a:xfrm>
          <a:prstGeom prst="rect">
            <a:avLst/>
          </a:prstGeom>
          <a:noFill/>
        </p:spPr>
        <p:txBody>
          <a:bodyPr wrap="square" rtlCol="0">
            <a:spAutoFit/>
          </a:bodyPr>
          <a:lstStyle/>
          <a:p>
            <a:r>
              <a:rPr lang="en-US" sz="3200" dirty="0" smtClean="0">
                <a:latin typeface="+mj-lt"/>
              </a:rPr>
              <a:t>Provide PVAAS teacher specific reporting based on an accurate representation of a teacher’s responsibility  and influence on the academic growth of students.</a:t>
            </a:r>
            <a:endParaRPr lang="en-US" sz="3200" dirty="0">
              <a:latin typeface="+mj-lt"/>
            </a:endParaRPr>
          </a:p>
        </p:txBody>
      </p:sp>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17</a:t>
            </a:fld>
            <a:endParaRPr lang="fr-CA"/>
          </a:p>
        </p:txBody>
      </p:sp>
    </p:spTree>
    <p:extLst>
      <p:ext uri="{BB962C8B-B14F-4D97-AF65-F5344CB8AC3E}">
        <p14:creationId xmlns:p14="http://schemas.microsoft.com/office/powerpoint/2010/main" val="17315412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525" y="232392"/>
            <a:ext cx="8392892" cy="1050925"/>
          </a:xfrm>
        </p:spPr>
        <p:txBody>
          <a:bodyPr>
            <a:normAutofit fontScale="90000"/>
          </a:bodyPr>
          <a:lstStyle/>
          <a:p>
            <a:r>
              <a:rPr lang="en-US" dirty="0" smtClean="0"/>
              <a:t>Policy and Implementation Implications Requiring Leadership</a:t>
            </a:r>
            <a:endParaRPr lang="en-US" dirty="0"/>
          </a:p>
        </p:txBody>
      </p:sp>
      <p:sp>
        <p:nvSpPr>
          <p:cNvPr id="3" name="TextBox 2"/>
          <p:cNvSpPr txBox="1"/>
          <p:nvPr/>
        </p:nvSpPr>
        <p:spPr>
          <a:xfrm>
            <a:off x="109182" y="1550011"/>
            <a:ext cx="8475260" cy="5324535"/>
          </a:xfrm>
          <a:prstGeom prst="rect">
            <a:avLst/>
          </a:prstGeom>
          <a:noFill/>
        </p:spPr>
        <p:txBody>
          <a:bodyPr wrap="square" rtlCol="0">
            <a:spAutoFit/>
          </a:bodyPr>
          <a:lstStyle/>
          <a:p>
            <a:pPr marL="285750" indent="-285750">
              <a:buFont typeface="Arial" pitchFamily="34" charset="0"/>
              <a:buChar char="•"/>
            </a:pPr>
            <a:r>
              <a:rPr lang="en-US" sz="2000" b="1" dirty="0" smtClean="0">
                <a:latin typeface="+mj-lt"/>
              </a:rPr>
              <a:t>Managing a new process</a:t>
            </a:r>
          </a:p>
          <a:p>
            <a:pPr marL="285750" indent="-285750">
              <a:buFont typeface="Arial" pitchFamily="34" charset="0"/>
              <a:buChar char="•"/>
            </a:pPr>
            <a:r>
              <a:rPr lang="en-US" sz="2000" b="1" dirty="0">
                <a:latin typeface="+mj-lt"/>
              </a:rPr>
              <a:t>New concept of “Instructional </a:t>
            </a:r>
            <a:r>
              <a:rPr lang="en-US" sz="2000" b="1" dirty="0" smtClean="0">
                <a:latin typeface="+mj-lt"/>
              </a:rPr>
              <a:t>Responsibility</a:t>
            </a:r>
            <a:r>
              <a:rPr lang="en-US" sz="2000" b="1" dirty="0">
                <a:latin typeface="+mj-lt"/>
              </a:rPr>
              <a:t>”</a:t>
            </a:r>
          </a:p>
          <a:p>
            <a:pPr marL="742950" lvl="1" indent="-285750">
              <a:buFont typeface="Arial" pitchFamily="34" charset="0"/>
              <a:buChar char="•"/>
            </a:pPr>
            <a:r>
              <a:rPr lang="en-US" sz="2000" dirty="0" smtClean="0">
                <a:latin typeface="+mj-lt"/>
              </a:rPr>
              <a:t>% Student + Teacher Enrollment</a:t>
            </a:r>
            <a:endParaRPr lang="en-US" sz="2000" dirty="0">
              <a:latin typeface="+mj-lt"/>
            </a:endParaRPr>
          </a:p>
          <a:p>
            <a:pPr marL="742950" lvl="1" indent="-285750">
              <a:buFont typeface="Arial" pitchFamily="34" charset="0"/>
              <a:buChar char="•"/>
            </a:pPr>
            <a:r>
              <a:rPr lang="en-US" sz="2000" dirty="0">
                <a:latin typeface="+mj-lt"/>
              </a:rPr>
              <a:t>% Instruction</a:t>
            </a:r>
          </a:p>
          <a:p>
            <a:pPr marL="1200150" lvl="2" indent="-285750">
              <a:buFont typeface="Arial" pitchFamily="34" charset="0"/>
              <a:buChar char="•"/>
            </a:pPr>
            <a:r>
              <a:rPr lang="en-US" sz="2000" dirty="0">
                <a:latin typeface="+mj-lt"/>
              </a:rPr>
              <a:t>Co-teaching, team </a:t>
            </a:r>
            <a:r>
              <a:rPr lang="en-US" sz="2000" dirty="0" smtClean="0">
                <a:latin typeface="+mj-lt"/>
              </a:rPr>
              <a:t>teaching, etc.</a:t>
            </a:r>
            <a:endParaRPr lang="en-US" sz="2000" dirty="0">
              <a:latin typeface="+mj-lt"/>
            </a:endParaRPr>
          </a:p>
          <a:p>
            <a:pPr marL="285750" indent="-285750">
              <a:buFont typeface="Arial" pitchFamily="34" charset="0"/>
              <a:buChar char="•"/>
            </a:pPr>
            <a:r>
              <a:rPr lang="en-US" sz="2000" b="1" dirty="0">
                <a:latin typeface="+mj-lt"/>
              </a:rPr>
              <a:t>Teachers in various roles:</a:t>
            </a:r>
          </a:p>
          <a:p>
            <a:pPr marL="742950" lvl="1" indent="-285750">
              <a:buFont typeface="Arial" pitchFamily="34" charset="0"/>
              <a:buChar char="•"/>
            </a:pPr>
            <a:r>
              <a:rPr lang="en-US" sz="2000" dirty="0">
                <a:latin typeface="+mj-lt"/>
              </a:rPr>
              <a:t>Regular Ed, Special Ed </a:t>
            </a:r>
            <a:r>
              <a:rPr lang="en-US" sz="2000" dirty="0" smtClean="0">
                <a:latin typeface="+mj-lt"/>
              </a:rPr>
              <a:t>Teachers</a:t>
            </a:r>
            <a:endParaRPr lang="en-US" sz="2000" dirty="0">
              <a:latin typeface="+mj-lt"/>
            </a:endParaRPr>
          </a:p>
          <a:p>
            <a:pPr marL="742950" lvl="1" indent="-285750">
              <a:buFont typeface="Arial" pitchFamily="34" charset="0"/>
              <a:buChar char="•"/>
            </a:pPr>
            <a:r>
              <a:rPr lang="en-US" sz="2000" dirty="0">
                <a:latin typeface="+mj-lt"/>
              </a:rPr>
              <a:t>Reading/Math </a:t>
            </a:r>
            <a:r>
              <a:rPr lang="en-US" sz="2000" dirty="0" smtClean="0">
                <a:latin typeface="+mj-lt"/>
              </a:rPr>
              <a:t>Specialists</a:t>
            </a:r>
            <a:endParaRPr lang="en-US" sz="2000" dirty="0">
              <a:latin typeface="+mj-lt"/>
            </a:endParaRPr>
          </a:p>
          <a:p>
            <a:pPr marL="742950" lvl="1" indent="-285750">
              <a:buFont typeface="Arial" pitchFamily="34" charset="0"/>
              <a:buChar char="•"/>
            </a:pPr>
            <a:r>
              <a:rPr lang="en-US" sz="2000" dirty="0">
                <a:latin typeface="+mj-lt"/>
              </a:rPr>
              <a:t>ELL Teachers</a:t>
            </a:r>
          </a:p>
          <a:p>
            <a:pPr marL="742950" lvl="1" indent="-285750">
              <a:buFont typeface="Arial" pitchFamily="34" charset="0"/>
              <a:buChar char="•"/>
            </a:pPr>
            <a:r>
              <a:rPr lang="en-US" sz="2000" dirty="0">
                <a:latin typeface="+mj-lt"/>
              </a:rPr>
              <a:t>Gifted Teachers</a:t>
            </a:r>
          </a:p>
          <a:p>
            <a:pPr marL="742950" lvl="1" indent="-285750">
              <a:buFont typeface="Arial" pitchFamily="34" charset="0"/>
              <a:buChar char="•"/>
            </a:pPr>
            <a:r>
              <a:rPr lang="en-US" sz="2000" dirty="0">
                <a:latin typeface="+mj-lt"/>
              </a:rPr>
              <a:t>Intervention S</a:t>
            </a:r>
            <a:r>
              <a:rPr lang="en-US" sz="2000" dirty="0" smtClean="0">
                <a:latin typeface="+mj-lt"/>
              </a:rPr>
              <a:t>pecialists</a:t>
            </a:r>
            <a:endParaRPr lang="en-US" sz="2000" b="1" dirty="0" smtClean="0">
              <a:latin typeface="+mj-lt"/>
            </a:endParaRPr>
          </a:p>
          <a:p>
            <a:pPr marL="285750" indent="-285750">
              <a:buFont typeface="Arial" pitchFamily="34" charset="0"/>
              <a:buChar char="•"/>
            </a:pPr>
            <a:r>
              <a:rPr lang="en-US" sz="2000" b="1" dirty="0" smtClean="0">
                <a:latin typeface="+mj-lt"/>
              </a:rPr>
              <a:t>Communications to All Staff</a:t>
            </a:r>
          </a:p>
          <a:p>
            <a:pPr marL="285750" indent="-285750">
              <a:buFont typeface="Arial" pitchFamily="34" charset="0"/>
              <a:buChar char="•"/>
            </a:pPr>
            <a:r>
              <a:rPr lang="en-US" sz="2000" b="1" dirty="0" smtClean="0">
                <a:latin typeface="+mj-lt"/>
              </a:rPr>
              <a:t>Professional Development and Support</a:t>
            </a:r>
            <a:endParaRPr lang="en-US" sz="2000" b="1" dirty="0">
              <a:latin typeface="+mj-lt"/>
            </a:endParaRPr>
          </a:p>
          <a:p>
            <a:pPr marL="285750" indent="-285750">
              <a:buFont typeface="Arial" pitchFamily="34" charset="0"/>
              <a:buChar char="•"/>
            </a:pPr>
            <a:r>
              <a:rPr lang="en-US" sz="2000" b="1" dirty="0" smtClean="0">
                <a:latin typeface="+mj-lt"/>
              </a:rPr>
              <a:t>ALL online activity in PVAAS </a:t>
            </a:r>
            <a:r>
              <a:rPr lang="en-US" sz="2000" b="1" dirty="0" err="1" smtClean="0">
                <a:latin typeface="+mj-lt"/>
              </a:rPr>
              <a:t>rostering</a:t>
            </a:r>
            <a:r>
              <a:rPr lang="en-US" sz="2000" b="1" dirty="0" smtClean="0">
                <a:latin typeface="+mj-lt"/>
              </a:rPr>
              <a:t> system, edits to teacher rosters, etc.-- are date </a:t>
            </a:r>
            <a:r>
              <a:rPr lang="en-US" sz="2000" b="1" u="sng" dirty="0" smtClean="0">
                <a:latin typeface="+mj-lt"/>
              </a:rPr>
              <a:t>and</a:t>
            </a:r>
            <a:r>
              <a:rPr lang="en-US" sz="2000" b="1" dirty="0" smtClean="0">
                <a:latin typeface="+mj-lt"/>
              </a:rPr>
              <a:t> time stamped by individual user account</a:t>
            </a:r>
          </a:p>
          <a:p>
            <a:pPr marL="285750" indent="-285750">
              <a:buFont typeface="Arial" pitchFamily="34" charset="0"/>
              <a:buChar char="•"/>
            </a:pPr>
            <a:r>
              <a:rPr lang="en-US" sz="2000" b="1" dirty="0" smtClean="0">
                <a:latin typeface="+mj-lt"/>
              </a:rPr>
              <a:t>District and School Admin </a:t>
            </a:r>
            <a:r>
              <a:rPr lang="en-US" sz="2000" b="1" dirty="0">
                <a:latin typeface="+mj-lt"/>
              </a:rPr>
              <a:t>Accounts – Who “signs off” on </a:t>
            </a:r>
            <a:r>
              <a:rPr lang="en-US" sz="2000" b="1" dirty="0" smtClean="0">
                <a:latin typeface="+mj-lt"/>
              </a:rPr>
              <a:t>rosters?</a:t>
            </a:r>
            <a:endParaRPr lang="en-US" sz="2000" b="1" dirty="0">
              <a:latin typeface="+mj-lt"/>
            </a:endParaRPr>
          </a:p>
          <a:p>
            <a:pPr marL="285750" indent="-285750">
              <a:buFont typeface="Arial" pitchFamily="34" charset="0"/>
              <a:buChar char="•"/>
            </a:pPr>
            <a:endParaRPr lang="en-US" sz="2000" dirty="0" smtClean="0">
              <a:latin typeface="+mj-lt"/>
            </a:endParaRPr>
          </a:p>
        </p:txBody>
      </p:sp>
      <p:pic>
        <p:nvPicPr>
          <p:cNvPr id="1026" name="Picture 2" descr="https://encrypted-tbn1.gstatic.com/images?q=tbn:ANd9GcTHbjbpLqnY6zYi4FmyhjuhrbIK5bY_s0-MoKGq_0OK-iVgI1H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5206" y="2725886"/>
            <a:ext cx="3303165" cy="2064479"/>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18</a:t>
            </a:fld>
            <a:endParaRPr lang="fr-CA"/>
          </a:p>
        </p:txBody>
      </p:sp>
      <p:sp>
        <p:nvSpPr>
          <p:cNvPr id="7"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5871959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304346" y="1501321"/>
            <a:ext cx="7983311" cy="4428200"/>
          </a:xfrm>
        </p:spPr>
        <p:txBody>
          <a:bodyPr/>
          <a:lstStyle/>
          <a:p>
            <a:pPr lvl="0"/>
            <a:r>
              <a:rPr lang="en-US" dirty="0">
                <a:latin typeface="+mj-lt"/>
              </a:rPr>
              <a:t>PVAAS Teacher Reporting: Key Concepts and Terminology</a:t>
            </a:r>
          </a:p>
          <a:p>
            <a:r>
              <a:rPr lang="en-US" dirty="0" smtClean="0">
                <a:solidFill>
                  <a:schemeClr val="tx1"/>
                </a:solidFill>
                <a:latin typeface="+mj-lt"/>
              </a:rPr>
              <a:t>What is PVAAS Roster Verification?</a:t>
            </a:r>
          </a:p>
          <a:p>
            <a:r>
              <a:rPr lang="en-US" dirty="0" smtClean="0">
                <a:solidFill>
                  <a:schemeClr val="tx1"/>
                </a:solidFill>
                <a:latin typeface="+mj-lt"/>
              </a:rPr>
              <a:t>Why PVAAS Roster Verification?</a:t>
            </a:r>
          </a:p>
          <a:p>
            <a:r>
              <a:rPr lang="en-US" b="1" dirty="0" smtClean="0">
                <a:solidFill>
                  <a:srgbClr val="FF0000"/>
                </a:solidFill>
                <a:latin typeface="+mj-lt"/>
              </a:rPr>
              <a:t>When is PVAAS Roster Verification?</a:t>
            </a:r>
          </a:p>
          <a:p>
            <a:r>
              <a:rPr lang="en-US" dirty="0" smtClean="0">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smtClean="0">
                <a:latin typeface="+mj-lt"/>
              </a:rPr>
              <a:t>PVAAS FAQs</a:t>
            </a:r>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19</a:t>
            </a:fld>
            <a:endParaRPr lang="fr-CA"/>
          </a:p>
        </p:txBody>
      </p:sp>
    </p:spTree>
    <p:extLst>
      <p:ext uri="{BB962C8B-B14F-4D97-AF65-F5344CB8AC3E}">
        <p14:creationId xmlns:p14="http://schemas.microsoft.com/office/powerpoint/2010/main" val="421849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413" y="300632"/>
            <a:ext cx="8205787" cy="1050925"/>
          </a:xfrm>
        </p:spPr>
        <p:txBody>
          <a:bodyPr/>
          <a:lstStyle/>
          <a:p>
            <a:r>
              <a:rPr lang="en-US" dirty="0" smtClean="0"/>
              <a:t>Session Focus</a:t>
            </a:r>
            <a:endParaRPr lang="en-US" dirty="0"/>
          </a:p>
        </p:txBody>
      </p:sp>
      <p:graphicFrame>
        <p:nvGraphicFramePr>
          <p:cNvPr id="4" name="Diagram 3"/>
          <p:cNvGraphicFramePr/>
          <p:nvPr>
            <p:extLst>
              <p:ext uri="{D42A27DB-BD31-4B8C-83A1-F6EECF244321}">
                <p14:modId xmlns:p14="http://schemas.microsoft.com/office/powerpoint/2010/main" val="324031374"/>
              </p:ext>
            </p:extLst>
          </p:nvPr>
        </p:nvGraphicFramePr>
        <p:xfrm>
          <a:off x="962048" y="1356331"/>
          <a:ext cx="6878129" cy="4762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2</a:t>
            </a:fld>
            <a:endParaRPr lang="fr-CA"/>
          </a:p>
        </p:txBody>
      </p:sp>
    </p:spTree>
    <p:extLst>
      <p:ext uri="{BB962C8B-B14F-4D97-AF65-F5344CB8AC3E}">
        <p14:creationId xmlns:p14="http://schemas.microsoft.com/office/powerpoint/2010/main" val="26279205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is PVAAS Roster Verification?</a:t>
            </a:r>
            <a:endParaRPr lang="en-US" dirty="0"/>
          </a:p>
        </p:txBody>
      </p:sp>
      <p:sp>
        <p:nvSpPr>
          <p:cNvPr id="3" name="Content Placeholder 2"/>
          <p:cNvSpPr>
            <a:spLocks noGrp="1"/>
          </p:cNvSpPr>
          <p:nvPr>
            <p:ph idx="1"/>
          </p:nvPr>
        </p:nvSpPr>
        <p:spPr>
          <a:xfrm>
            <a:off x="607694" y="1606550"/>
            <a:ext cx="8201025" cy="1986378"/>
          </a:xfrm>
        </p:spPr>
        <p:txBody>
          <a:bodyPr/>
          <a:lstStyle/>
          <a:p>
            <a:r>
              <a:rPr lang="en-US" dirty="0" smtClean="0">
                <a:latin typeface="+mj-lt"/>
              </a:rPr>
              <a:t>April 29 – May 3:  School Admin Preview/Pre-Step Week</a:t>
            </a:r>
            <a:endParaRPr lang="en-US" dirty="0">
              <a:latin typeface="+mj-lt"/>
            </a:endParaRPr>
          </a:p>
          <a:p>
            <a:pPr lvl="1"/>
            <a:endParaRPr lang="en-US" dirty="0" smtClean="0"/>
          </a:p>
          <a:p>
            <a:pPr lvl="1"/>
            <a:endParaRPr lang="en-US" dirty="0"/>
          </a:p>
          <a:p>
            <a:pPr lvl="1"/>
            <a:endParaRPr lang="en-US" dirty="0" smtClean="0"/>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91869519"/>
              </p:ext>
            </p:extLst>
          </p:nvPr>
        </p:nvGraphicFramePr>
        <p:xfrm>
          <a:off x="1260142" y="2470646"/>
          <a:ext cx="6005015" cy="1513006"/>
        </p:xfrm>
        <a:graphic>
          <a:graphicData uri="http://schemas.openxmlformats.org/drawingml/2006/table">
            <a:tbl>
              <a:tblPr firstRow="1" bandRow="1">
                <a:tableStyleId>{00A15C55-8517-42AA-B614-E9B94910E393}</a:tableStyleId>
              </a:tblPr>
              <a:tblGrid>
                <a:gridCol w="6005015"/>
              </a:tblGrid>
              <a:tr h="427589">
                <a:tc>
                  <a:txBody>
                    <a:bodyPr/>
                    <a:lstStyle/>
                    <a:p>
                      <a:r>
                        <a:rPr lang="en-US" sz="2000" dirty="0" smtClean="0">
                          <a:solidFill>
                            <a:schemeClr val="bg1"/>
                          </a:solidFill>
                          <a:latin typeface="+mj-lt"/>
                        </a:rPr>
                        <a:t>Verification</a:t>
                      </a:r>
                      <a:r>
                        <a:rPr lang="en-US" sz="2000" baseline="0" dirty="0" smtClean="0">
                          <a:solidFill>
                            <a:schemeClr val="bg1"/>
                          </a:solidFill>
                          <a:latin typeface="+mj-lt"/>
                        </a:rPr>
                        <a:t> </a:t>
                      </a:r>
                      <a:r>
                        <a:rPr lang="en-US" sz="2000" dirty="0" smtClean="0">
                          <a:solidFill>
                            <a:schemeClr val="bg1"/>
                          </a:solidFill>
                          <a:latin typeface="+mj-lt"/>
                        </a:rPr>
                        <a:t>Windows:</a:t>
                      </a:r>
                      <a:r>
                        <a:rPr lang="en-US" sz="2000" baseline="0" dirty="0" smtClean="0">
                          <a:solidFill>
                            <a:schemeClr val="bg1"/>
                          </a:solidFill>
                          <a:latin typeface="+mj-lt"/>
                        </a:rPr>
                        <a:t> </a:t>
                      </a:r>
                      <a:r>
                        <a:rPr lang="en-US" sz="2000" dirty="0" smtClean="0">
                          <a:solidFill>
                            <a:schemeClr val="bg1"/>
                          </a:solidFill>
                          <a:latin typeface="+mj-lt"/>
                        </a:rPr>
                        <a:t>Open and Close Dates</a:t>
                      </a:r>
                      <a:endParaRPr lang="en-US" sz="2000" dirty="0">
                        <a:solidFill>
                          <a:schemeClr val="bg1"/>
                        </a:solidFill>
                        <a:latin typeface="+mj-lt"/>
                      </a:endParaRPr>
                    </a:p>
                  </a:txBody>
                  <a:tcPr/>
                </a:tc>
              </a:tr>
              <a:tr h="1085417">
                <a:tc>
                  <a:txBody>
                    <a:bodyPr/>
                    <a:lstStyle/>
                    <a:p>
                      <a:r>
                        <a:rPr lang="en-US" sz="2000" dirty="0" smtClean="0">
                          <a:latin typeface="+mj-lt"/>
                        </a:rPr>
                        <a:t>Teachers:  May 6 – May 17 </a:t>
                      </a:r>
                    </a:p>
                    <a:p>
                      <a:r>
                        <a:rPr lang="en-US" sz="2000" smtClean="0">
                          <a:latin typeface="+mj-lt"/>
                        </a:rPr>
                        <a:t>School Admin: </a:t>
                      </a:r>
                      <a:r>
                        <a:rPr lang="en-US" sz="2000" dirty="0" smtClean="0">
                          <a:latin typeface="+mj-lt"/>
                        </a:rPr>
                        <a:t>May 20 – May 31</a:t>
                      </a:r>
                    </a:p>
                    <a:p>
                      <a:r>
                        <a:rPr lang="en-US" sz="2000" dirty="0" smtClean="0">
                          <a:latin typeface="+mj-lt"/>
                        </a:rPr>
                        <a:t>Superintendent/Designee: June 3 - 7</a:t>
                      </a:r>
                      <a:endParaRPr lang="en-US" sz="2000" dirty="0">
                        <a:latin typeface="+mj-lt"/>
                      </a:endParaRPr>
                    </a:p>
                  </a:txBody>
                  <a:tcPr/>
                </a:tc>
              </a:tr>
            </a:tbl>
          </a:graphicData>
        </a:graphic>
      </p:graphicFrame>
      <p:sp>
        <p:nvSpPr>
          <p:cNvPr id="5" name="Rectangle 4"/>
          <p:cNvSpPr/>
          <p:nvPr/>
        </p:nvSpPr>
        <p:spPr bwMode="auto">
          <a:xfrm>
            <a:off x="1719617" y="4462818"/>
            <a:ext cx="5086066" cy="900070"/>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400" b="1" i="0" u="none" strike="noStrike" cap="none" normalizeH="0" baseline="0" dirty="0" smtClean="0">
                <a:ln>
                  <a:noFill/>
                </a:ln>
                <a:solidFill>
                  <a:schemeClr val="bg1"/>
                </a:solidFill>
                <a:effectLst/>
                <a:latin typeface="+mj-lt"/>
              </a:rPr>
              <a:t>Hard Deadlines</a:t>
            </a:r>
          </a:p>
        </p:txBody>
      </p:sp>
      <p:sp>
        <p:nvSpPr>
          <p:cNvPr id="6" name="Footer Placeholder 5"/>
          <p:cNvSpPr>
            <a:spLocks noGrp="1"/>
          </p:cNvSpPr>
          <p:nvPr>
            <p:ph type="ftr" sz="quarter" idx="11"/>
          </p:nvPr>
        </p:nvSpPr>
        <p:spPr/>
        <p:txBody>
          <a:bodyPr/>
          <a:lstStyle/>
          <a:p>
            <a:pPr>
              <a:defRPr/>
            </a:pPr>
            <a:r>
              <a:rPr lang="fr-CA" smtClean="0"/>
              <a:t>SY12-13 PVAAS PILOT</a:t>
            </a:r>
            <a:endParaRPr lang="fr-CA"/>
          </a:p>
        </p:txBody>
      </p:sp>
      <p:sp>
        <p:nvSpPr>
          <p:cNvPr id="7" name="Slide Number Placeholder 6"/>
          <p:cNvSpPr>
            <a:spLocks noGrp="1"/>
          </p:cNvSpPr>
          <p:nvPr>
            <p:ph type="sldNum" sz="quarter" idx="12"/>
          </p:nvPr>
        </p:nvSpPr>
        <p:spPr/>
        <p:txBody>
          <a:bodyPr/>
          <a:lstStyle/>
          <a:p>
            <a:pPr>
              <a:defRPr/>
            </a:pPr>
            <a:fld id="{973BC8F3-3379-44FC-AB9C-4EB35865F8FF}" type="slidenum">
              <a:rPr lang="fr-CA" smtClean="0"/>
              <a:pPr>
                <a:defRPr/>
              </a:pPr>
              <a:t>20</a:t>
            </a:fld>
            <a:endParaRPr lang="fr-CA"/>
          </a:p>
        </p:txBody>
      </p:sp>
    </p:spTree>
    <p:extLst>
      <p:ext uri="{BB962C8B-B14F-4D97-AF65-F5344CB8AC3E}">
        <p14:creationId xmlns:p14="http://schemas.microsoft.com/office/powerpoint/2010/main" val="30334852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a:t>
            </a:r>
            <a:endParaRPr lang="en-US" dirty="0"/>
          </a:p>
        </p:txBody>
      </p:sp>
      <p:sp>
        <p:nvSpPr>
          <p:cNvPr id="3" name="Content Placeholder 2"/>
          <p:cNvSpPr>
            <a:spLocks noGrp="1"/>
          </p:cNvSpPr>
          <p:nvPr>
            <p:ph idx="1"/>
          </p:nvPr>
        </p:nvSpPr>
        <p:spPr>
          <a:xfrm>
            <a:off x="318865" y="1530350"/>
            <a:ext cx="8026850" cy="4623707"/>
          </a:xfrm>
        </p:spPr>
        <p:txBody>
          <a:bodyPr>
            <a:normAutofit/>
          </a:bodyPr>
          <a:lstStyle/>
          <a:p>
            <a:r>
              <a:rPr lang="en-US" u="sng" dirty="0" smtClean="0">
                <a:latin typeface="+mj-lt"/>
              </a:rPr>
              <a:t>Start early</a:t>
            </a:r>
            <a:r>
              <a:rPr lang="en-US" dirty="0" smtClean="0">
                <a:latin typeface="+mj-lt"/>
              </a:rPr>
              <a:t> in the window rather than waiting until the end of the window to begin (remember deadlines are hard deadlines!)</a:t>
            </a:r>
          </a:p>
          <a:p>
            <a:r>
              <a:rPr lang="en-US" dirty="0" smtClean="0">
                <a:latin typeface="+mj-lt"/>
              </a:rPr>
              <a:t>Don’t wait – this is a new process!</a:t>
            </a:r>
          </a:p>
          <a:p>
            <a:pPr marL="0" indent="0">
              <a:buNone/>
            </a:pPr>
            <a:endParaRPr lang="en-US" dirty="0" smtClean="0">
              <a:latin typeface="+mj-lt"/>
            </a:endParaRPr>
          </a:p>
          <a:p>
            <a:pPr marL="0" indent="0">
              <a:buNone/>
            </a:pPr>
            <a:r>
              <a:rPr lang="en-US" b="1" dirty="0" smtClean="0">
                <a:solidFill>
                  <a:srgbClr val="0070C0"/>
                </a:solidFill>
                <a:latin typeface="+mj-lt"/>
              </a:rPr>
              <a:t>Access Support – Don’t Struggle</a:t>
            </a:r>
          </a:p>
          <a:p>
            <a:r>
              <a:rPr lang="en-US" dirty="0" smtClean="0">
                <a:latin typeface="+mj-lt"/>
              </a:rPr>
              <a:t>Attend a training session hosted by your district/SAS</a:t>
            </a:r>
          </a:p>
          <a:p>
            <a:r>
              <a:rPr lang="en-US" dirty="0" smtClean="0">
                <a:latin typeface="+mj-lt"/>
              </a:rPr>
              <a:t>When logged in:</a:t>
            </a:r>
          </a:p>
          <a:p>
            <a:pPr lvl="1"/>
            <a:r>
              <a:rPr lang="en-US" dirty="0" smtClean="0">
                <a:solidFill>
                  <a:schemeClr val="tx1"/>
                </a:solidFill>
                <a:latin typeface="+mj-lt"/>
              </a:rPr>
              <a:t>Quick Start Guides </a:t>
            </a:r>
          </a:p>
          <a:p>
            <a:pPr lvl="1"/>
            <a:r>
              <a:rPr lang="en-US" dirty="0" smtClean="0">
                <a:solidFill>
                  <a:schemeClr val="tx1"/>
                </a:solidFill>
                <a:latin typeface="+mj-lt"/>
              </a:rPr>
              <a:t>Help Menus </a:t>
            </a:r>
          </a:p>
          <a:p>
            <a:pPr lvl="1"/>
            <a:r>
              <a:rPr lang="en-US" dirty="0">
                <a:solidFill>
                  <a:schemeClr val="tx1"/>
                </a:solidFill>
                <a:latin typeface="+mj-lt"/>
              </a:rPr>
              <a:t>R</a:t>
            </a:r>
            <a:r>
              <a:rPr lang="en-US" dirty="0" smtClean="0">
                <a:solidFill>
                  <a:schemeClr val="tx1"/>
                </a:solidFill>
                <a:latin typeface="+mj-lt"/>
              </a:rPr>
              <a:t>ecorded Demos - By Role</a:t>
            </a:r>
          </a:p>
          <a:p>
            <a:pPr lvl="1"/>
            <a:r>
              <a:rPr lang="en-US" dirty="0" smtClean="0">
                <a:latin typeface="+mj-lt"/>
              </a:rPr>
              <a:t>PVAAS Website: </a:t>
            </a:r>
            <a:r>
              <a:rPr lang="en-US" dirty="0" smtClean="0">
                <a:solidFill>
                  <a:schemeClr val="tx1"/>
                </a:solidFill>
                <a:latin typeface="+mj-lt"/>
              </a:rPr>
              <a:t>“Contact Us” link</a:t>
            </a:r>
          </a:p>
        </p:txBody>
      </p:sp>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21</a:t>
            </a:fld>
            <a:endParaRPr lang="fr-CA"/>
          </a:p>
        </p:txBody>
      </p:sp>
    </p:spTree>
    <p:extLst>
      <p:ext uri="{BB962C8B-B14F-4D97-AF65-F5344CB8AC3E}">
        <p14:creationId xmlns:p14="http://schemas.microsoft.com/office/powerpoint/2010/main" val="2685396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944562"/>
          </a:xfrm>
        </p:spPr>
        <p:txBody>
          <a:bodyPr/>
          <a:lstStyle/>
          <a:p>
            <a:pPr algn="ctr"/>
            <a:r>
              <a:rPr lang="en-US" dirty="0" smtClean="0"/>
              <a:t>3 Quick Guides: By Role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09" y="1124545"/>
            <a:ext cx="3952875" cy="47339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766616"/>
            <a:ext cx="3724275" cy="4762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362200"/>
            <a:ext cx="3409950" cy="441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248400" y="3029842"/>
            <a:ext cx="2519082" cy="2268299"/>
          </a:xfrm>
          <a:prstGeom prst="rect">
            <a:avLst/>
          </a:prstGeom>
          <a:solidFill>
            <a:srgbClr val="FFFF00"/>
          </a:solidFill>
        </p:spPr>
        <p:txBody>
          <a:bodyPr wrap="square" rtlCol="0">
            <a:spAutoFit/>
          </a:bodyPr>
          <a:lstStyle/>
          <a:p>
            <a:pPr marL="285750" indent="-285750">
              <a:buFont typeface="Arial" pitchFamily="34" charset="0"/>
              <a:buChar char="•"/>
            </a:pPr>
            <a:r>
              <a:rPr lang="en-US" sz="2800" b="1" dirty="0" smtClean="0"/>
              <a:t>Teacher</a:t>
            </a:r>
          </a:p>
          <a:p>
            <a:pPr marL="285750" indent="-285750">
              <a:buFont typeface="Arial" pitchFamily="34" charset="0"/>
              <a:buChar char="•"/>
            </a:pPr>
            <a:r>
              <a:rPr lang="en-US" sz="2800" b="1" dirty="0" smtClean="0"/>
              <a:t>School Admin</a:t>
            </a:r>
          </a:p>
          <a:p>
            <a:pPr marL="285750" indent="-285750">
              <a:buFont typeface="Arial" pitchFamily="34" charset="0"/>
              <a:buChar char="•"/>
            </a:pPr>
            <a:r>
              <a:rPr lang="en-US" sz="2800" b="1" dirty="0" smtClean="0"/>
              <a:t>District Admin</a:t>
            </a:r>
            <a:endParaRPr lang="en-US" sz="2800" b="1" dirty="0"/>
          </a:p>
        </p:txBody>
      </p:sp>
    </p:spTree>
    <p:extLst>
      <p:ext uri="{BB962C8B-B14F-4D97-AF65-F5344CB8AC3E}">
        <p14:creationId xmlns:p14="http://schemas.microsoft.com/office/powerpoint/2010/main" val="11343374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fr-CA" smtClean="0"/>
              <a:t>SY12-13 PVAAS PILOT</a:t>
            </a:r>
            <a:endParaRPr lang="fr-CA" dirty="0"/>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23</a:t>
            </a:fld>
            <a:endParaRPr lang="fr-CA"/>
          </a:p>
        </p:txBody>
      </p:sp>
      <p:sp>
        <p:nvSpPr>
          <p:cNvPr id="6" name="Rectangle 5"/>
          <p:cNvSpPr/>
          <p:nvPr/>
        </p:nvSpPr>
        <p:spPr>
          <a:xfrm>
            <a:off x="2772854" y="1052810"/>
            <a:ext cx="283923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Support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242" y="2247900"/>
            <a:ext cx="7825981" cy="288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22847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507546" y="1660979"/>
            <a:ext cx="7896226" cy="4428200"/>
          </a:xfrm>
        </p:spPr>
        <p:txBody>
          <a:bodyPr/>
          <a:lstStyle/>
          <a:p>
            <a:pPr lvl="0"/>
            <a:r>
              <a:rPr lang="en-US" dirty="0">
                <a:latin typeface="+mj-lt"/>
              </a:rPr>
              <a:t>PVAAS Teacher Reporting: Key Concepts and Terminology</a:t>
            </a:r>
          </a:p>
          <a:p>
            <a:r>
              <a:rPr lang="en-US" dirty="0" smtClean="0">
                <a:solidFill>
                  <a:schemeClr val="tx1"/>
                </a:solidFill>
                <a:latin typeface="+mj-lt"/>
              </a:rPr>
              <a:t>What is PVAAS Roster Verification?</a:t>
            </a:r>
          </a:p>
          <a:p>
            <a:r>
              <a:rPr lang="en-US" dirty="0" smtClean="0">
                <a:solidFill>
                  <a:schemeClr val="tx1"/>
                </a:solidFill>
                <a:latin typeface="+mj-lt"/>
              </a:rPr>
              <a:t>Why PVAAS Roster Verification?</a:t>
            </a:r>
          </a:p>
          <a:p>
            <a:r>
              <a:rPr lang="en-US" dirty="0" smtClean="0">
                <a:solidFill>
                  <a:schemeClr val="tx1"/>
                </a:solidFill>
                <a:latin typeface="+mj-lt"/>
              </a:rPr>
              <a:t>When is PVAAS Roster Verification?</a:t>
            </a:r>
          </a:p>
          <a:p>
            <a:r>
              <a:rPr lang="en-US" b="1" dirty="0" smtClean="0">
                <a:solidFill>
                  <a:srgbClr val="FF0000"/>
                </a:solidFill>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dirty="0">
                <a:latin typeface="+mj-lt"/>
                <a:cs typeface="Calibri" pitchFamily="34" charset="0"/>
              </a:rPr>
              <a:t>BREAK</a:t>
            </a:r>
          </a:p>
          <a:p>
            <a:r>
              <a:rPr lang="en-US" dirty="0">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24</a:t>
            </a:fld>
            <a:endParaRPr lang="fr-CA"/>
          </a:p>
        </p:txBody>
      </p:sp>
    </p:spTree>
    <p:extLst>
      <p:ext uri="{BB962C8B-B14F-4D97-AF65-F5344CB8AC3E}">
        <p14:creationId xmlns:p14="http://schemas.microsoft.com/office/powerpoint/2010/main" val="29568910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mlmwoman.com/ev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524" y="1848210"/>
            <a:ext cx="4844220" cy="317296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p:txBody>
          <a:bodyPr/>
          <a:lstStyle/>
          <a:p>
            <a:r>
              <a:rPr lang="en-US" dirty="0"/>
              <a:t>What </a:t>
            </a:r>
            <a:r>
              <a:rPr lang="en-US" dirty="0" smtClean="0"/>
              <a:t>is this process all about?</a:t>
            </a:r>
            <a:endParaRPr lang="en-US" dirty="0"/>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3" name="Slide Number Placeholder 2"/>
          <p:cNvSpPr>
            <a:spLocks noGrp="1"/>
          </p:cNvSpPr>
          <p:nvPr>
            <p:ph type="sldNum" sz="quarter" idx="12"/>
          </p:nvPr>
        </p:nvSpPr>
        <p:spPr/>
        <p:txBody>
          <a:bodyPr/>
          <a:lstStyle/>
          <a:p>
            <a:pPr>
              <a:defRPr/>
            </a:pPr>
            <a:fld id="{973BC8F3-3379-44FC-AB9C-4EB35865F8FF}" type="slidenum">
              <a:rPr lang="fr-CA" smtClean="0"/>
              <a:pPr>
                <a:defRPr/>
              </a:pPr>
              <a:t>25</a:t>
            </a:fld>
            <a:endParaRPr lang="fr-CA"/>
          </a:p>
        </p:txBody>
      </p:sp>
    </p:spTree>
    <p:extLst>
      <p:ext uri="{BB962C8B-B14F-4D97-AF65-F5344CB8AC3E}">
        <p14:creationId xmlns:p14="http://schemas.microsoft.com/office/powerpoint/2010/main" val="38199330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pic>
        <p:nvPicPr>
          <p:cNvPr id="6" name="Picture 3" descr="C:\Users\jepers\AppData\Local\Microsoft\Windows\Temporary Internet Files\Content.IE5\LY0YBHS6\MC9001407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6571" y="2529455"/>
            <a:ext cx="3379622" cy="30412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85813" y="1187849"/>
            <a:ext cx="6961517" cy="1015663"/>
          </a:xfrm>
          <a:prstGeom prst="rect">
            <a:avLst/>
          </a:prstGeom>
          <a:noFill/>
        </p:spPr>
        <p:txBody>
          <a:bodyPr wrap="square" rtlCol="0">
            <a:spAutoFit/>
          </a:bodyPr>
          <a:lstStyle/>
          <a:p>
            <a:r>
              <a:rPr lang="en-US" sz="2000" dirty="0" smtClean="0">
                <a:latin typeface="+mj-lt"/>
              </a:rPr>
              <a:t>Teachers must be able to verify their rosters as the PVAAS reporting yields a measure used on a teacher’s final rating form.</a:t>
            </a:r>
            <a:endParaRPr lang="en-US" sz="2000" dirty="0">
              <a:latin typeface="+mj-lt"/>
            </a:endParaRPr>
          </a:p>
        </p:txBody>
      </p:sp>
      <p:sp>
        <p:nvSpPr>
          <p:cNvPr id="7" name="Right Arrow 6"/>
          <p:cNvSpPr/>
          <p:nvPr/>
        </p:nvSpPr>
        <p:spPr bwMode="auto">
          <a:xfrm>
            <a:off x="286603" y="2203511"/>
            <a:ext cx="3760962" cy="4415653"/>
          </a:xfrm>
          <a:prstGeom prst="rightArrow">
            <a:avLst/>
          </a:prstGeom>
          <a:solidFill>
            <a:schemeClr val="accent1"/>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1800" b="1" i="0" u="none" strike="noStrike" cap="none" normalizeH="0" baseline="0" dirty="0" smtClean="0">
                <a:ln>
                  <a:noFill/>
                </a:ln>
                <a:solidFill>
                  <a:schemeClr val="bg1"/>
                </a:solidFill>
                <a:effectLst/>
                <a:latin typeface="+mj-lt"/>
              </a:rPr>
              <a:t>The PVAAS rosters</a:t>
            </a:r>
            <a:r>
              <a:rPr kumimoji="0" lang="en-US" sz="1800" b="1" i="0" u="none" strike="noStrike" cap="none" normalizeH="0" dirty="0" smtClean="0">
                <a:ln>
                  <a:noFill/>
                </a:ln>
                <a:solidFill>
                  <a:schemeClr val="bg1"/>
                </a:solidFill>
                <a:effectLst/>
                <a:latin typeface="+mj-lt"/>
              </a:rPr>
              <a:t> are prepopulated from the PIMS Course/HQT submitted by LEAs to PIMS by March 15, 2013 </a:t>
            </a:r>
          </a:p>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1800" b="1" i="0" u="none" strike="noStrike" cap="none" normalizeH="0" dirty="0" smtClean="0">
                <a:ln>
                  <a:noFill/>
                </a:ln>
                <a:solidFill>
                  <a:schemeClr val="bg1"/>
                </a:solidFill>
                <a:effectLst/>
                <a:latin typeface="+mj-lt"/>
              </a:rPr>
              <a:t>(Students, Staff, Courses)</a:t>
            </a:r>
            <a:endParaRPr kumimoji="0" lang="en-US" sz="1800" b="1" i="0" u="none" strike="noStrike" cap="none" normalizeH="0" baseline="0" dirty="0" smtClean="0">
              <a:ln>
                <a:noFill/>
              </a:ln>
              <a:solidFill>
                <a:schemeClr val="bg1"/>
              </a:solidFill>
              <a:effectLst/>
              <a:latin typeface="+mj-lt"/>
            </a:endParaRPr>
          </a:p>
        </p:txBody>
      </p:sp>
      <p:sp>
        <p:nvSpPr>
          <p:cNvPr id="8" name="Title 1"/>
          <p:cNvSpPr txBox="1">
            <a:spLocks/>
          </p:cNvSpPr>
          <p:nvPr/>
        </p:nvSpPr>
        <p:spPr bwMode="auto">
          <a:xfrm>
            <a:off x="524555" y="330200"/>
            <a:ext cx="8205787"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83000"/>
              </a:lnSpc>
              <a:spcBef>
                <a:spcPct val="0"/>
              </a:spcBef>
              <a:spcAft>
                <a:spcPct val="0"/>
              </a:spcAft>
              <a:defRPr sz="3600" b="1">
                <a:solidFill>
                  <a:srgbClr val="0053C3"/>
                </a:solidFill>
                <a:latin typeface="+mj-lt"/>
                <a:ea typeface="ＭＳ Ｐゴシック" pitchFamily="-112" charset="-128"/>
                <a:cs typeface="ＭＳ Ｐゴシック" pitchFamily="-112" charset="-128"/>
              </a:defRPr>
            </a:lvl1pPr>
            <a:lvl2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2pPr>
            <a:lvl3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3pPr>
            <a:lvl4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4pPr>
            <a:lvl5pPr algn="l" rtl="0" eaLnBrk="0" fontAlgn="base" hangingPunct="0">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5pPr>
            <a:lvl6pPr marL="457200" algn="l" rtl="0" eaLnBrk="1" fontAlgn="base" hangingPunct="1">
              <a:lnSpc>
                <a:spcPct val="83000"/>
              </a:lnSpc>
              <a:spcBef>
                <a:spcPct val="0"/>
              </a:spcBef>
              <a:spcAft>
                <a:spcPct val="0"/>
              </a:spcAft>
              <a:defRPr sz="3600">
                <a:solidFill>
                  <a:srgbClr val="292929"/>
                </a:solidFill>
                <a:latin typeface="Arial Narrow" pitchFamily="34" charset="0"/>
              </a:defRPr>
            </a:lvl6pPr>
            <a:lvl7pPr marL="914400" algn="l" rtl="0" eaLnBrk="1" fontAlgn="base" hangingPunct="1">
              <a:lnSpc>
                <a:spcPct val="83000"/>
              </a:lnSpc>
              <a:spcBef>
                <a:spcPct val="0"/>
              </a:spcBef>
              <a:spcAft>
                <a:spcPct val="0"/>
              </a:spcAft>
              <a:defRPr sz="3600">
                <a:solidFill>
                  <a:srgbClr val="292929"/>
                </a:solidFill>
                <a:latin typeface="Arial Narrow" pitchFamily="34" charset="0"/>
              </a:defRPr>
            </a:lvl7pPr>
            <a:lvl8pPr marL="1371600" algn="l" rtl="0" eaLnBrk="1" fontAlgn="base" hangingPunct="1">
              <a:lnSpc>
                <a:spcPct val="83000"/>
              </a:lnSpc>
              <a:spcBef>
                <a:spcPct val="0"/>
              </a:spcBef>
              <a:spcAft>
                <a:spcPct val="0"/>
              </a:spcAft>
              <a:defRPr sz="3600">
                <a:solidFill>
                  <a:srgbClr val="292929"/>
                </a:solidFill>
                <a:latin typeface="Arial Narrow" pitchFamily="34" charset="0"/>
              </a:defRPr>
            </a:lvl8pPr>
            <a:lvl9pPr marL="1828800" algn="l" rtl="0" eaLnBrk="1" fontAlgn="base" hangingPunct="1">
              <a:lnSpc>
                <a:spcPct val="83000"/>
              </a:lnSpc>
              <a:spcBef>
                <a:spcPct val="0"/>
              </a:spcBef>
              <a:spcAft>
                <a:spcPct val="0"/>
              </a:spcAft>
              <a:defRPr sz="3600">
                <a:solidFill>
                  <a:srgbClr val="292929"/>
                </a:solidFill>
                <a:latin typeface="Arial Narrow" pitchFamily="34" charset="0"/>
              </a:defRPr>
            </a:lvl9pPr>
          </a:lstStyle>
          <a:p>
            <a:r>
              <a:rPr lang="en-US" sz="4400" b="0" dirty="0" smtClean="0">
                <a:solidFill>
                  <a:schemeClr val="tx2"/>
                </a:solidFill>
              </a:rPr>
              <a:t>What is this process all about?</a:t>
            </a:r>
            <a:endParaRPr lang="en-US" sz="4400" b="0" dirty="0">
              <a:solidFill>
                <a:schemeClr val="tx2"/>
              </a:solidFill>
            </a:endParaRPr>
          </a:p>
        </p:txBody>
      </p:sp>
      <p:sp>
        <p:nvSpPr>
          <p:cNvPr id="3" name="Footer Placeholder 2"/>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26</a:t>
            </a:fld>
            <a:endParaRPr lang="fr-CA"/>
          </a:p>
        </p:txBody>
      </p:sp>
    </p:spTree>
    <p:extLst>
      <p:ext uri="{BB962C8B-B14F-4D97-AF65-F5344CB8AC3E}">
        <p14:creationId xmlns:p14="http://schemas.microsoft.com/office/powerpoint/2010/main" val="2283265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Which Teachers in the Tested Subjects/Courses?</a:t>
            </a:r>
            <a:endParaRPr lang="en-US" b="1" dirty="0"/>
          </a:p>
        </p:txBody>
      </p:sp>
      <p:sp>
        <p:nvSpPr>
          <p:cNvPr id="3" name="Content Placeholder 2"/>
          <p:cNvSpPr>
            <a:spLocks noGrp="1"/>
          </p:cNvSpPr>
          <p:nvPr>
            <p:ph idx="1"/>
          </p:nvPr>
        </p:nvSpPr>
        <p:spPr>
          <a:xfrm>
            <a:off x="0" y="2041635"/>
            <a:ext cx="8229600" cy="4525963"/>
          </a:xfrm>
        </p:spPr>
        <p:txBody>
          <a:bodyPr>
            <a:normAutofit/>
          </a:bodyPr>
          <a:lstStyle/>
          <a:p>
            <a:pPr marL="0" lvl="0" indent="0" algn="ctr">
              <a:buNone/>
            </a:pPr>
            <a:r>
              <a:rPr lang="en-US" sz="3200" dirty="0" smtClean="0"/>
              <a:t>A PA certified educator with </a:t>
            </a:r>
            <a:r>
              <a:rPr lang="en-US" sz="3200" u="sng" dirty="0" smtClean="0"/>
              <a:t>full or partial responsibility</a:t>
            </a:r>
            <a:r>
              <a:rPr lang="en-US" sz="3200" dirty="0" smtClean="0"/>
              <a:t> </a:t>
            </a:r>
            <a:r>
              <a:rPr lang="en-US" sz="3200" dirty="0"/>
              <a:t>for </a:t>
            </a:r>
            <a:r>
              <a:rPr lang="en-US" sz="3200" u="sng" dirty="0"/>
              <a:t>content specific instruction</a:t>
            </a:r>
            <a:r>
              <a:rPr lang="en-US" sz="3200" dirty="0"/>
              <a:t> of the </a:t>
            </a:r>
            <a:r>
              <a:rPr lang="en-US" sz="3200" u="sng" dirty="0"/>
              <a:t>assessed eligible content</a:t>
            </a:r>
            <a:r>
              <a:rPr lang="en-US" sz="3200" dirty="0"/>
              <a:t> as measured by </a:t>
            </a:r>
            <a:r>
              <a:rPr lang="en-US" sz="3200" dirty="0" smtClean="0"/>
              <a:t>a </a:t>
            </a:r>
            <a:r>
              <a:rPr lang="en-US" sz="3200" u="sng" dirty="0" smtClean="0"/>
              <a:t>PA state assessment</a:t>
            </a:r>
          </a:p>
          <a:p>
            <a:pPr marL="0" lvl="0" indent="0" algn="ctr">
              <a:buNone/>
            </a:pPr>
            <a:endParaRPr lang="en-US" sz="5400" dirty="0" smtClean="0"/>
          </a:p>
          <a:p>
            <a:pPr marL="0" lvl="0" indent="0" algn="ctr">
              <a:buNone/>
            </a:pPr>
            <a:r>
              <a:rPr lang="en-US" sz="3200" i="1" dirty="0" smtClean="0"/>
              <a:t>**Additional PDE guidance will follow**</a:t>
            </a:r>
            <a:endParaRPr lang="en-US" sz="3200" i="1" dirty="0"/>
          </a:p>
          <a:p>
            <a:endParaRPr lang="en-US" sz="4000" dirty="0"/>
          </a:p>
          <a:p>
            <a:endParaRPr lang="en-US" dirty="0"/>
          </a:p>
        </p:txBody>
      </p:sp>
    </p:spTree>
    <p:extLst>
      <p:ext uri="{BB962C8B-B14F-4D97-AF65-F5344CB8AC3E}">
        <p14:creationId xmlns:p14="http://schemas.microsoft.com/office/powerpoint/2010/main" val="16584250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74638"/>
            <a:ext cx="9144000" cy="1143000"/>
          </a:xfrm>
        </p:spPr>
        <p:txBody>
          <a:bodyPr>
            <a:normAutofit fontScale="90000"/>
          </a:bodyPr>
          <a:lstStyle/>
          <a:p>
            <a:r>
              <a:rPr lang="en-US" b="1" dirty="0" smtClean="0"/>
              <a:t>PVAAS Teacher Reporting: </a:t>
            </a:r>
            <a:br>
              <a:rPr lang="en-US" b="1" dirty="0" smtClean="0"/>
            </a:br>
            <a:r>
              <a:rPr lang="en-US" b="1" dirty="0" smtClean="0"/>
              <a:t>Which Tested Courses/Subjects?</a:t>
            </a:r>
            <a:endParaRPr lang="en-US" b="1" dirty="0"/>
          </a:p>
        </p:txBody>
      </p:sp>
      <p:sp>
        <p:nvSpPr>
          <p:cNvPr id="4" name="Content Placeholder 3"/>
          <p:cNvSpPr>
            <a:spLocks noGrp="1"/>
          </p:cNvSpPr>
          <p:nvPr>
            <p:ph idx="1"/>
          </p:nvPr>
        </p:nvSpPr>
        <p:spPr>
          <a:xfrm>
            <a:off x="360218" y="1752600"/>
            <a:ext cx="8763000" cy="4953000"/>
          </a:xfrm>
        </p:spPr>
        <p:txBody>
          <a:bodyPr>
            <a:normAutofit/>
          </a:bodyPr>
          <a:lstStyle/>
          <a:p>
            <a:r>
              <a:rPr lang="en-US" sz="2800" dirty="0" smtClean="0"/>
              <a:t>PSSA: With/Without Accommodations (Not PASA)</a:t>
            </a:r>
          </a:p>
          <a:p>
            <a:pPr lvl="1"/>
            <a:r>
              <a:rPr lang="en-US" sz="2800" dirty="0" smtClean="0"/>
              <a:t>Grades 4-8: Reading and Math</a:t>
            </a:r>
          </a:p>
          <a:p>
            <a:pPr lvl="1"/>
            <a:r>
              <a:rPr lang="en-US" sz="2800" dirty="0" smtClean="0"/>
              <a:t>Grades 4 &amp; 8: Science</a:t>
            </a:r>
          </a:p>
          <a:p>
            <a:pPr lvl="1"/>
            <a:r>
              <a:rPr lang="en-US" sz="2800" dirty="0" smtClean="0"/>
              <a:t>Grades 5 &amp; 8: Writing</a:t>
            </a:r>
          </a:p>
          <a:p>
            <a:pPr lvl="2"/>
            <a:r>
              <a:rPr lang="en-US" sz="2800" dirty="0" smtClean="0"/>
              <a:t>Future: Transition into ELA Assessment</a:t>
            </a:r>
          </a:p>
          <a:p>
            <a:r>
              <a:rPr lang="en-US" sz="2800" dirty="0" smtClean="0"/>
              <a:t>Keystone Exams: </a:t>
            </a:r>
            <a:r>
              <a:rPr lang="en-US" sz="2800" dirty="0"/>
              <a:t>With/Without </a:t>
            </a:r>
            <a:r>
              <a:rPr lang="en-US" sz="2800" dirty="0" smtClean="0"/>
              <a:t>Accommodations</a:t>
            </a:r>
          </a:p>
          <a:p>
            <a:pPr lvl="1"/>
            <a:r>
              <a:rPr lang="en-US" sz="2800" dirty="0" smtClean="0"/>
              <a:t>Algebra I</a:t>
            </a:r>
          </a:p>
          <a:p>
            <a:pPr lvl="1"/>
            <a:r>
              <a:rPr lang="en-US" sz="2800" dirty="0" smtClean="0"/>
              <a:t>Literature</a:t>
            </a:r>
          </a:p>
          <a:p>
            <a:pPr lvl="1"/>
            <a:r>
              <a:rPr lang="en-US" sz="2800" dirty="0" smtClean="0"/>
              <a:t>Biology</a:t>
            </a:r>
            <a:endParaRPr lang="en-US" sz="2800" dirty="0"/>
          </a:p>
        </p:txBody>
      </p:sp>
      <p:sp>
        <p:nvSpPr>
          <p:cNvPr id="5" name="Explosion 2 4"/>
          <p:cNvSpPr/>
          <p:nvPr/>
        </p:nvSpPr>
        <p:spPr>
          <a:xfrm>
            <a:off x="3439236" y="4844954"/>
            <a:ext cx="5704764" cy="2013046"/>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Teachers ONLY get reports for subjects/grades/courses in which they provide instruction - representing their students</a:t>
            </a:r>
            <a:endParaRPr lang="en-US" b="1" dirty="0">
              <a:solidFill>
                <a:schemeClr val="tx1"/>
              </a:solidFill>
            </a:endParaRPr>
          </a:p>
        </p:txBody>
      </p:sp>
    </p:spTree>
    <p:extLst>
      <p:ext uri="{BB962C8B-B14F-4D97-AF65-F5344CB8AC3E}">
        <p14:creationId xmlns:p14="http://schemas.microsoft.com/office/powerpoint/2010/main" val="10749298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74638"/>
            <a:ext cx="9144000" cy="1143000"/>
          </a:xfrm>
        </p:spPr>
        <p:txBody>
          <a:bodyPr>
            <a:normAutofit fontScale="90000"/>
          </a:bodyPr>
          <a:lstStyle/>
          <a:p>
            <a:r>
              <a:rPr lang="en-US" b="1" dirty="0" smtClean="0"/>
              <a:t>PVAAS Teacher Reporting: </a:t>
            </a:r>
            <a:br>
              <a:rPr lang="en-US" b="1" dirty="0" smtClean="0"/>
            </a:br>
            <a:r>
              <a:rPr lang="en-US" b="1" dirty="0" smtClean="0"/>
              <a:t>Which Tested Courses/Subjects?</a:t>
            </a:r>
            <a:endParaRPr lang="en-US" b="1" dirty="0"/>
          </a:p>
        </p:txBody>
      </p:sp>
      <p:sp>
        <p:nvSpPr>
          <p:cNvPr id="4" name="Content Placeholder 3"/>
          <p:cNvSpPr>
            <a:spLocks noGrp="1"/>
          </p:cNvSpPr>
          <p:nvPr>
            <p:ph idx="1"/>
          </p:nvPr>
        </p:nvSpPr>
        <p:spPr>
          <a:xfrm>
            <a:off x="360218" y="1752600"/>
            <a:ext cx="8763000" cy="4953000"/>
          </a:xfrm>
        </p:spPr>
        <p:txBody>
          <a:bodyPr>
            <a:normAutofit/>
          </a:bodyPr>
          <a:lstStyle/>
          <a:p>
            <a:r>
              <a:rPr lang="en-US" sz="2800" dirty="0" smtClean="0"/>
              <a:t>Enhanced PIMS reporting for SY13-14</a:t>
            </a:r>
          </a:p>
          <a:p>
            <a:r>
              <a:rPr lang="en-US" sz="2800" dirty="0"/>
              <a:t>PA Assessed </a:t>
            </a:r>
            <a:r>
              <a:rPr lang="en-US" sz="2800" dirty="0" smtClean="0"/>
              <a:t>subjects/grades/courses (</a:t>
            </a:r>
            <a:r>
              <a:rPr lang="en-US" sz="2800" dirty="0"/>
              <a:t>PSSA and Keystone) will be “tagged” PIMS in SY13-14</a:t>
            </a:r>
          </a:p>
          <a:p>
            <a:endParaRPr lang="en-US" sz="2800" dirty="0"/>
          </a:p>
        </p:txBody>
      </p:sp>
      <p:sp>
        <p:nvSpPr>
          <p:cNvPr id="5" name="Explosion 2 4"/>
          <p:cNvSpPr/>
          <p:nvPr/>
        </p:nvSpPr>
        <p:spPr>
          <a:xfrm>
            <a:off x="1405719" y="4285397"/>
            <a:ext cx="6550925" cy="2033516"/>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PA Assessed Courses(PSSA and Keystone) will be “tagged” in PIMS in SY13-14</a:t>
            </a:r>
            <a:endParaRPr lang="en-US" sz="1600" b="1" dirty="0"/>
          </a:p>
        </p:txBody>
      </p:sp>
    </p:spTree>
    <p:extLst>
      <p:ext uri="{BB962C8B-B14F-4D97-AF65-F5344CB8AC3E}">
        <p14:creationId xmlns:p14="http://schemas.microsoft.com/office/powerpoint/2010/main" val="31794307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Materials</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Session PPT</a:t>
            </a:r>
          </a:p>
          <a:p>
            <a:r>
              <a:rPr lang="en-US" sz="2800" dirty="0" smtClean="0"/>
              <a:t>3 Quick Guides – Teacher, School Admin, District Admin</a:t>
            </a:r>
          </a:p>
          <a:p>
            <a:r>
              <a:rPr lang="en-US" sz="2800" dirty="0" smtClean="0"/>
              <a:t>PVAAS Teacher Implementation Timeline</a:t>
            </a:r>
          </a:p>
          <a:p>
            <a:r>
              <a:rPr lang="en-US" sz="2800" dirty="0" smtClean="0"/>
              <a:t>Teacher Value-Added Literature Resource</a:t>
            </a:r>
          </a:p>
          <a:p>
            <a:r>
              <a:rPr lang="en-US" sz="2800" dirty="0" smtClean="0"/>
              <a:t>PVAAS Pilot FAQ</a:t>
            </a:r>
          </a:p>
          <a:p>
            <a:endParaRPr lang="en-US" sz="2800" dirty="0"/>
          </a:p>
          <a:p>
            <a:r>
              <a:rPr lang="en-US" sz="2800" dirty="0" smtClean="0"/>
              <a:t>All will be posted on PVAAS login page tonight – available </a:t>
            </a:r>
            <a:r>
              <a:rPr lang="en-US" sz="2600" dirty="0" smtClean="0"/>
              <a:t>by tomorrow AM</a:t>
            </a:r>
          </a:p>
          <a:p>
            <a:pPr lvl="1"/>
            <a:r>
              <a:rPr lang="en-US" sz="2400" dirty="0" smtClean="0">
                <a:hlinkClick r:id="rId2"/>
              </a:rPr>
              <a:t>https://pvaas.sas.com</a:t>
            </a:r>
            <a:endParaRPr lang="en-US" sz="2400" dirty="0" smtClean="0"/>
          </a:p>
          <a:p>
            <a:pPr lvl="1"/>
            <a:r>
              <a:rPr lang="en-US" sz="2400" dirty="0" smtClean="0"/>
              <a:t>Additional “HOW TO” slides  added to main </a:t>
            </a:r>
            <a:r>
              <a:rPr lang="en-US" sz="2400" dirty="0" err="1" smtClean="0"/>
              <a:t>ppt</a:t>
            </a:r>
            <a:r>
              <a:rPr lang="en-US" sz="2400" dirty="0" smtClean="0"/>
              <a:t> for each role</a:t>
            </a:r>
            <a:endParaRPr lang="en-US" sz="2400" dirty="0"/>
          </a:p>
        </p:txBody>
      </p:sp>
      <p:sp>
        <p:nvSpPr>
          <p:cNvPr id="4" name="Footer Placeholder 3"/>
          <p:cNvSpPr>
            <a:spLocks noGrp="1"/>
          </p:cNvSpPr>
          <p:nvPr>
            <p:ph type="ftr" sz="quarter" idx="11"/>
          </p:nvPr>
        </p:nvSpPr>
        <p:spPr/>
        <p:txBody>
          <a:bodyPr/>
          <a:lstStyle/>
          <a:p>
            <a:pPr>
              <a:defRPr/>
            </a:pPr>
            <a:r>
              <a:rPr lang="fr-CA" dirty="0" smtClean="0"/>
              <a:t>SY12-13 PVAAS PILOT</a:t>
            </a:r>
            <a:endParaRPr lang="fr-CA" dirty="0"/>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a:t>
            </a:fld>
            <a:endParaRPr lang="fr-CA"/>
          </a:p>
        </p:txBody>
      </p:sp>
    </p:spTree>
    <p:extLst>
      <p:ext uri="{BB962C8B-B14F-4D97-AF65-F5344CB8AC3E}">
        <p14:creationId xmlns:p14="http://schemas.microsoft.com/office/powerpoint/2010/main" val="186899272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61724"/>
            <a:ext cx="7620000" cy="1143000"/>
          </a:xfrm>
        </p:spPr>
        <p:txBody>
          <a:bodyPr/>
          <a:lstStyle/>
          <a:p>
            <a:pPr lvl="1" algn="l" rtl="0">
              <a:spcBef>
                <a:spcPct val="0"/>
              </a:spcBef>
            </a:pPr>
            <a:r>
              <a:rPr lang="en-US" sz="4000" dirty="0" smtClean="0">
                <a:solidFill>
                  <a:schemeClr val="tx2"/>
                </a:solidFill>
                <a:latin typeface="+mj-lt"/>
              </a:rPr>
              <a:t>What is content-specific instruction?</a:t>
            </a:r>
            <a:br>
              <a:rPr lang="en-US" sz="4000" dirty="0" smtClean="0">
                <a:solidFill>
                  <a:schemeClr val="tx2"/>
                </a:solidFill>
                <a:latin typeface="+mj-lt"/>
              </a:rPr>
            </a:br>
            <a:endParaRPr lang="en-US" sz="2400" dirty="0">
              <a:solidFill>
                <a:schemeClr val="tx2"/>
              </a:solidFill>
              <a:latin typeface="+mj-lt"/>
            </a:endParaRPr>
          </a:p>
        </p:txBody>
      </p:sp>
      <p:sp>
        <p:nvSpPr>
          <p:cNvPr id="4" name="Content Placeholder 3"/>
          <p:cNvSpPr>
            <a:spLocks noGrp="1"/>
          </p:cNvSpPr>
          <p:nvPr>
            <p:ph idx="1"/>
          </p:nvPr>
        </p:nvSpPr>
        <p:spPr/>
        <p:txBody>
          <a:bodyPr>
            <a:normAutofit/>
          </a:bodyPr>
          <a:lstStyle/>
          <a:p>
            <a:pPr lvl="0"/>
            <a:r>
              <a:rPr lang="en-US" sz="2400" dirty="0" smtClean="0">
                <a:latin typeface="+mj-lt"/>
              </a:rPr>
              <a:t>For </a:t>
            </a:r>
            <a:r>
              <a:rPr lang="en-US" sz="2400" dirty="0">
                <a:latin typeface="+mj-lt"/>
              </a:rPr>
              <a:t>the purpose of PVAAS teacher-specific reporting, content specific instruction occurs when a teacher has the </a:t>
            </a:r>
            <a:r>
              <a:rPr lang="en-US" sz="2400" b="1" dirty="0">
                <a:solidFill>
                  <a:srgbClr val="0070C0"/>
                </a:solidFill>
                <a:latin typeface="+mj-lt"/>
              </a:rPr>
              <a:t>responsibility</a:t>
            </a:r>
            <a:r>
              <a:rPr lang="en-US" sz="2400" dirty="0">
                <a:latin typeface="+mj-lt"/>
              </a:rPr>
              <a:t> to </a:t>
            </a:r>
            <a:r>
              <a:rPr lang="en-US" sz="2400" u="sng" dirty="0">
                <a:latin typeface="+mj-lt"/>
              </a:rPr>
              <a:t>plan the instruction</a:t>
            </a:r>
            <a:r>
              <a:rPr lang="en-US" sz="2400" dirty="0">
                <a:latin typeface="+mj-lt"/>
              </a:rPr>
              <a:t> of the assessed eligible content, </a:t>
            </a:r>
            <a:r>
              <a:rPr lang="en-US" sz="2400" u="sng" dirty="0">
                <a:latin typeface="+mj-lt"/>
              </a:rPr>
              <a:t>provide the instruction</a:t>
            </a:r>
            <a:r>
              <a:rPr lang="en-US" sz="2400" dirty="0">
                <a:latin typeface="+mj-lt"/>
              </a:rPr>
              <a:t> of the assessed eligible content, and </a:t>
            </a:r>
            <a:r>
              <a:rPr lang="en-US" sz="2400" u="sng" dirty="0">
                <a:latin typeface="+mj-lt"/>
              </a:rPr>
              <a:t>use the assessment information to evaluate the effectiveness of the instruction</a:t>
            </a:r>
            <a:r>
              <a:rPr lang="en-US" sz="2400" dirty="0">
                <a:latin typeface="+mj-lt"/>
              </a:rPr>
              <a:t> of the assessed eligible content on a PA state assessment.</a:t>
            </a:r>
            <a:endParaRPr lang="en-US" sz="2000" dirty="0">
              <a:latin typeface="+mj-lt"/>
            </a:endParaRPr>
          </a:p>
          <a:p>
            <a:pPr lvl="0"/>
            <a:r>
              <a:rPr lang="en-US" sz="2400" dirty="0">
                <a:latin typeface="+mj-lt"/>
              </a:rPr>
              <a:t>Content specific instruction is defined on the Framework for Teaching by both Domains 1 </a:t>
            </a:r>
            <a:r>
              <a:rPr lang="en-US" sz="2400" u="sng" dirty="0">
                <a:latin typeface="+mj-lt"/>
              </a:rPr>
              <a:t>and</a:t>
            </a:r>
            <a:r>
              <a:rPr lang="en-US" sz="2400" dirty="0">
                <a:latin typeface="+mj-lt"/>
              </a:rPr>
              <a:t> 3:</a:t>
            </a:r>
            <a:endParaRPr lang="en-US" sz="2000" dirty="0">
              <a:latin typeface="+mj-lt"/>
            </a:endParaRPr>
          </a:p>
          <a:p>
            <a:pPr lvl="0"/>
            <a:r>
              <a:rPr lang="en-US" sz="2400" dirty="0" smtClean="0">
                <a:latin typeface="+mj-lt"/>
              </a:rPr>
              <a:t>Content </a:t>
            </a:r>
            <a:r>
              <a:rPr lang="en-US" sz="2400" dirty="0">
                <a:latin typeface="+mj-lt"/>
              </a:rPr>
              <a:t>specific instruction is a determination made locally by the LEA.</a:t>
            </a:r>
            <a:endParaRPr lang="en-US" sz="20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30</a:t>
            </a:fld>
            <a:endParaRPr lang="fr-CA"/>
          </a:p>
        </p:txBody>
      </p:sp>
    </p:spTree>
    <p:extLst>
      <p:ext uri="{BB962C8B-B14F-4D97-AF65-F5344CB8AC3E}">
        <p14:creationId xmlns:p14="http://schemas.microsoft.com/office/powerpoint/2010/main" val="31875123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820558"/>
            <a:ext cx="7620000" cy="1143000"/>
          </a:xfrm>
        </p:spPr>
        <p:txBody>
          <a:bodyPr/>
          <a:lstStyle/>
          <a:p>
            <a:pPr lvl="1" algn="l" rtl="0">
              <a:spcBef>
                <a:spcPct val="0"/>
              </a:spcBef>
            </a:pPr>
            <a:r>
              <a:rPr lang="en-US" sz="3200" dirty="0" smtClean="0">
                <a:solidFill>
                  <a:schemeClr val="tx2"/>
                </a:solidFill>
                <a:latin typeface="+mj-lt"/>
              </a:rPr>
              <a:t>Are special education teachers, intervention specialists, reading/math specialists, ESL teachers, and gifted teachers eligible for a PVAAS score? </a:t>
            </a:r>
            <a:br>
              <a:rPr lang="en-US" sz="3200" dirty="0" smtClean="0">
                <a:solidFill>
                  <a:schemeClr val="tx2"/>
                </a:solidFill>
                <a:latin typeface="+mj-lt"/>
              </a:rPr>
            </a:br>
            <a:endParaRPr lang="en-US" sz="3200" dirty="0">
              <a:solidFill>
                <a:schemeClr val="tx2"/>
              </a:solidFill>
              <a:latin typeface="+mj-lt"/>
            </a:endParaRPr>
          </a:p>
        </p:txBody>
      </p:sp>
      <p:sp>
        <p:nvSpPr>
          <p:cNvPr id="4" name="Content Placeholder 3"/>
          <p:cNvSpPr>
            <a:spLocks noGrp="1"/>
          </p:cNvSpPr>
          <p:nvPr>
            <p:ph idx="1"/>
          </p:nvPr>
        </p:nvSpPr>
        <p:spPr>
          <a:xfrm>
            <a:off x="457200" y="2347414"/>
            <a:ext cx="7620000" cy="4053385"/>
          </a:xfrm>
        </p:spPr>
        <p:txBody>
          <a:bodyPr/>
          <a:lstStyle/>
          <a:p>
            <a:pPr lvl="0"/>
            <a:r>
              <a:rPr lang="en-US" sz="2400" dirty="0" smtClean="0">
                <a:latin typeface="+mj-lt"/>
              </a:rPr>
              <a:t>Yes</a:t>
            </a:r>
            <a:r>
              <a:rPr lang="en-US" sz="2400" dirty="0">
                <a:latin typeface="+mj-lt"/>
              </a:rPr>
              <a:t>, if the teacher is </a:t>
            </a:r>
            <a:r>
              <a:rPr lang="en-US" sz="2400" dirty="0" smtClean="0">
                <a:latin typeface="+mj-lt"/>
              </a:rPr>
              <a:t>responsible for Domains 1 &amp; 3</a:t>
            </a:r>
          </a:p>
          <a:p>
            <a:pPr lvl="0"/>
            <a:r>
              <a:rPr lang="en-US" sz="2400" dirty="0" smtClean="0">
                <a:latin typeface="+mj-lt"/>
              </a:rPr>
              <a:t>There </a:t>
            </a:r>
            <a:r>
              <a:rPr lang="en-US" sz="2400" dirty="0">
                <a:latin typeface="+mj-lt"/>
              </a:rPr>
              <a:t>may be more than one teacher planning, </a:t>
            </a:r>
            <a:r>
              <a:rPr lang="en-US" sz="2400" dirty="0" smtClean="0">
                <a:latin typeface="+mj-lt"/>
              </a:rPr>
              <a:t>instructing, </a:t>
            </a:r>
            <a:r>
              <a:rPr lang="en-US" sz="2400" dirty="0">
                <a:latin typeface="+mj-lt"/>
              </a:rPr>
              <a:t>and assessing the students </a:t>
            </a:r>
            <a:r>
              <a:rPr lang="en-US" sz="2400" dirty="0" smtClean="0">
                <a:latin typeface="+mj-lt"/>
              </a:rPr>
              <a:t>(i.e., co-teaching</a:t>
            </a:r>
            <a:r>
              <a:rPr lang="en-US" sz="2400" dirty="0">
                <a:latin typeface="+mj-lt"/>
              </a:rPr>
              <a:t>, team teaching).</a:t>
            </a:r>
            <a:endParaRPr lang="en-US" sz="20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31</a:t>
            </a:fld>
            <a:endParaRPr lang="fr-CA"/>
          </a:p>
        </p:txBody>
      </p:sp>
    </p:spTree>
    <p:extLst>
      <p:ext uri="{BB962C8B-B14F-4D97-AF65-F5344CB8AC3E}">
        <p14:creationId xmlns:p14="http://schemas.microsoft.com/office/powerpoint/2010/main" val="19388519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1" algn="l" rtl="0">
              <a:spcBef>
                <a:spcPct val="0"/>
              </a:spcBef>
            </a:pPr>
            <a:r>
              <a:rPr lang="en-US" sz="3600" dirty="0" smtClean="0">
                <a:solidFill>
                  <a:schemeClr val="tx2"/>
                </a:solidFill>
                <a:latin typeface="+mj-lt"/>
              </a:rPr>
              <a:t>Are instructional coaches eligible for a PVAAS score? </a:t>
            </a:r>
            <a:endParaRPr lang="en-US" sz="3600" dirty="0">
              <a:solidFill>
                <a:schemeClr val="tx2"/>
              </a:solidFill>
              <a:latin typeface="+mj-lt"/>
            </a:endParaRPr>
          </a:p>
        </p:txBody>
      </p:sp>
      <p:sp>
        <p:nvSpPr>
          <p:cNvPr id="4" name="Content Placeholder 3"/>
          <p:cNvSpPr>
            <a:spLocks noGrp="1"/>
          </p:cNvSpPr>
          <p:nvPr>
            <p:ph idx="1"/>
          </p:nvPr>
        </p:nvSpPr>
        <p:spPr>
          <a:xfrm>
            <a:off x="470647" y="1788459"/>
            <a:ext cx="7620000" cy="4491318"/>
          </a:xfrm>
        </p:spPr>
        <p:txBody>
          <a:bodyPr/>
          <a:lstStyle/>
          <a:p>
            <a:pPr lvl="0"/>
            <a:r>
              <a:rPr lang="en-US" sz="2400" dirty="0" smtClean="0">
                <a:latin typeface="+mj-lt"/>
              </a:rPr>
              <a:t>If </a:t>
            </a:r>
            <a:r>
              <a:rPr lang="en-US" sz="2400" dirty="0">
                <a:latin typeface="+mj-lt"/>
              </a:rPr>
              <a:t>the role of the instructional coach is only to provide support and consultation to PA certified educator(s) this does </a:t>
            </a:r>
            <a:r>
              <a:rPr lang="en-US" sz="2400" u="sng" dirty="0">
                <a:latin typeface="+mj-lt"/>
              </a:rPr>
              <a:t>not</a:t>
            </a:r>
            <a:r>
              <a:rPr lang="en-US" sz="2400" dirty="0">
                <a:latin typeface="+mj-lt"/>
              </a:rPr>
              <a:t> meet the criteria for PVAAS teacher-specific reporting. </a:t>
            </a:r>
          </a:p>
          <a:p>
            <a:pPr lvl="0"/>
            <a:r>
              <a:rPr lang="en-US" sz="2400" dirty="0">
                <a:latin typeface="+mj-lt"/>
              </a:rPr>
              <a:t>PVAAS teacher-specific reporting is provided to those who provide </a:t>
            </a:r>
            <a:r>
              <a:rPr lang="en-US" sz="2400" dirty="0" smtClean="0">
                <a:latin typeface="+mj-lt"/>
              </a:rPr>
              <a:t>content specific </a:t>
            </a:r>
            <a:r>
              <a:rPr lang="en-US" sz="2400" dirty="0">
                <a:latin typeface="+mj-lt"/>
              </a:rPr>
              <a:t>instruction to the students. (Framework for Teaching, Domains 1 and 3)</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32</a:t>
            </a:fld>
            <a:endParaRPr lang="fr-CA"/>
          </a:p>
        </p:txBody>
      </p:sp>
    </p:spTree>
    <p:extLst>
      <p:ext uri="{BB962C8B-B14F-4D97-AF65-F5344CB8AC3E}">
        <p14:creationId xmlns:p14="http://schemas.microsoft.com/office/powerpoint/2010/main" val="18712368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565602" y="1559379"/>
            <a:ext cx="7823655" cy="3903761"/>
          </a:xfrm>
        </p:spPr>
        <p:txBody>
          <a:bodyPr/>
          <a:lstStyle/>
          <a:p>
            <a:pPr lvl="0"/>
            <a:r>
              <a:rPr lang="en-US" dirty="0">
                <a:latin typeface="+mj-lt"/>
              </a:rPr>
              <a:t>PVAAS Teacher Reporting: Key Concepts and Terminology</a:t>
            </a:r>
          </a:p>
          <a:p>
            <a:r>
              <a:rPr lang="en-US" dirty="0" smtClean="0">
                <a:latin typeface="+mj-lt"/>
              </a:rPr>
              <a:t>What is PVAAS Roster Verification?</a:t>
            </a:r>
          </a:p>
          <a:p>
            <a:r>
              <a:rPr lang="en-US" dirty="0">
                <a:solidFill>
                  <a:schemeClr val="tx1"/>
                </a:solidFill>
                <a:latin typeface="+mj-lt"/>
              </a:rPr>
              <a:t>When is </a:t>
            </a:r>
            <a:r>
              <a:rPr lang="en-US" dirty="0" smtClean="0">
                <a:solidFill>
                  <a:schemeClr val="tx1"/>
                </a:solidFill>
                <a:latin typeface="+mj-lt"/>
              </a:rPr>
              <a:t>PVAAS </a:t>
            </a:r>
            <a:r>
              <a:rPr lang="en-US" dirty="0">
                <a:solidFill>
                  <a:schemeClr val="tx1"/>
                </a:solidFill>
                <a:latin typeface="+mj-lt"/>
              </a:rPr>
              <a:t>Roster Verification</a:t>
            </a:r>
            <a:r>
              <a:rPr lang="en-US" dirty="0" smtClean="0">
                <a:solidFill>
                  <a:schemeClr val="tx1"/>
                </a:solidFill>
                <a:latin typeface="+mj-lt"/>
              </a:rPr>
              <a:t>?</a:t>
            </a:r>
            <a:endParaRPr lang="en-US" dirty="0" smtClean="0">
              <a:latin typeface="+mj-lt"/>
            </a:endParaRPr>
          </a:p>
          <a:p>
            <a:r>
              <a:rPr lang="en-US" dirty="0" smtClean="0">
                <a:latin typeface="+mj-lt"/>
              </a:rPr>
              <a:t>What is this process all about?</a:t>
            </a:r>
          </a:p>
          <a:p>
            <a:r>
              <a:rPr lang="en-US" b="1" dirty="0" smtClean="0">
                <a:solidFill>
                  <a:srgbClr val="FF0000"/>
                </a:solidFill>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dirty="0">
                <a:latin typeface="+mj-lt"/>
                <a:cs typeface="Calibri" pitchFamily="34" charset="0"/>
              </a:rPr>
              <a:t>BREAK</a:t>
            </a:r>
          </a:p>
          <a:p>
            <a:r>
              <a:rPr lang="en-US" dirty="0">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33</a:t>
            </a:fld>
            <a:endParaRPr lang="fr-CA"/>
          </a:p>
        </p:txBody>
      </p:sp>
    </p:spTree>
    <p:extLst>
      <p:ext uri="{BB962C8B-B14F-4D97-AF65-F5344CB8AC3E}">
        <p14:creationId xmlns:p14="http://schemas.microsoft.com/office/powerpoint/2010/main" val="6682991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is PVAAS Roster Verification?</a:t>
            </a:r>
            <a:endParaRPr lang="en-US" dirty="0"/>
          </a:p>
        </p:txBody>
      </p:sp>
      <p:sp>
        <p:nvSpPr>
          <p:cNvPr id="3" name="Content Placeholder 2"/>
          <p:cNvSpPr>
            <a:spLocks noGrp="1"/>
          </p:cNvSpPr>
          <p:nvPr>
            <p:ph idx="1"/>
          </p:nvPr>
        </p:nvSpPr>
        <p:spPr>
          <a:xfrm>
            <a:off x="-1" y="1514901"/>
            <a:ext cx="5809130" cy="5185700"/>
          </a:xfrm>
        </p:spPr>
        <p:txBody>
          <a:bodyPr/>
          <a:lstStyle/>
          <a:p>
            <a:r>
              <a:rPr lang="en-US" dirty="0" smtClean="0">
                <a:latin typeface="+mj-lt"/>
                <a:hlinkClick r:id="rId3"/>
              </a:rPr>
              <a:t>https://pvaas.sas.com</a:t>
            </a:r>
            <a:endParaRPr lang="en-US" dirty="0" smtClean="0">
              <a:latin typeface="+mj-lt"/>
            </a:endParaRPr>
          </a:p>
          <a:p>
            <a:r>
              <a:rPr lang="en-US" dirty="0" smtClean="0">
                <a:latin typeface="+mj-lt"/>
              </a:rPr>
              <a:t>Secure online login</a:t>
            </a:r>
          </a:p>
          <a:p>
            <a:pPr lvl="1"/>
            <a:r>
              <a:rPr lang="en-US" dirty="0" smtClean="0">
                <a:solidFill>
                  <a:schemeClr val="tx1"/>
                </a:solidFill>
                <a:latin typeface="+mj-lt"/>
              </a:rPr>
              <a:t>Accounts are personal; 1 user = 1 account</a:t>
            </a:r>
          </a:p>
          <a:p>
            <a:pPr lvl="1"/>
            <a:r>
              <a:rPr lang="en-US" u="sng" dirty="0" smtClean="0">
                <a:solidFill>
                  <a:srgbClr val="FF0000"/>
                </a:solidFill>
                <a:latin typeface="+mj-lt"/>
              </a:rPr>
              <a:t>NO SHARING</a:t>
            </a:r>
            <a:r>
              <a:rPr lang="en-US" dirty="0" smtClean="0">
                <a:solidFill>
                  <a:srgbClr val="FF0000"/>
                </a:solidFill>
                <a:latin typeface="+mj-lt"/>
              </a:rPr>
              <a:t>!</a:t>
            </a:r>
            <a:endParaRPr lang="en-US" u="sng" dirty="0" smtClean="0">
              <a:solidFill>
                <a:srgbClr val="FF0000"/>
              </a:solidFill>
              <a:latin typeface="+mj-lt"/>
            </a:endParaRPr>
          </a:p>
          <a:p>
            <a:r>
              <a:rPr lang="en-US" dirty="0" smtClean="0">
                <a:solidFill>
                  <a:schemeClr val="tx1"/>
                </a:solidFill>
                <a:latin typeface="+mj-lt"/>
              </a:rPr>
              <a:t>Double level of authentication: PPID</a:t>
            </a:r>
          </a:p>
          <a:p>
            <a:r>
              <a:rPr lang="en-US" dirty="0" smtClean="0">
                <a:solidFill>
                  <a:schemeClr val="tx1"/>
                </a:solidFill>
                <a:latin typeface="+mj-lt"/>
              </a:rPr>
              <a:t>Accounts managed locally by each LEA</a:t>
            </a:r>
          </a:p>
          <a:p>
            <a:r>
              <a:rPr lang="en-US" dirty="0" smtClean="0">
                <a:solidFill>
                  <a:schemeClr val="tx1"/>
                </a:solidFill>
                <a:latin typeface="+mj-lt"/>
              </a:rPr>
              <a:t>Batch account creation for PVAAS Pilot LEAs</a:t>
            </a:r>
          </a:p>
          <a:p>
            <a:r>
              <a:rPr lang="en-US" b="1" dirty="0" smtClean="0">
                <a:solidFill>
                  <a:schemeClr val="tx1"/>
                </a:solidFill>
                <a:latin typeface="+mj-lt"/>
              </a:rPr>
              <a:t>District Admin and School Admin accounts will be reset on the night of April 25 </a:t>
            </a:r>
            <a:r>
              <a:rPr lang="en-US" dirty="0" smtClean="0">
                <a:solidFill>
                  <a:schemeClr val="tx1"/>
                </a:solidFill>
                <a:latin typeface="+mj-lt"/>
              </a:rPr>
              <a:t>– to avoid any previous account sharing issues</a:t>
            </a:r>
          </a:p>
          <a:p>
            <a:pPr lvl="1"/>
            <a:r>
              <a:rPr lang="en-US" dirty="0" smtClean="0">
                <a:solidFill>
                  <a:schemeClr val="tx1"/>
                </a:solidFill>
                <a:latin typeface="+mj-lt"/>
              </a:rPr>
              <a:t>Stay tuned - email from SAS EVAAS with new login details</a:t>
            </a:r>
            <a:endParaRPr lang="en-US" dirty="0">
              <a:solidFill>
                <a:schemeClr val="tx1"/>
              </a:solidFill>
              <a:latin typeface="+mj-lt"/>
            </a:endParaRPr>
          </a:p>
        </p:txBody>
      </p:sp>
      <p:pic>
        <p:nvPicPr>
          <p:cNvPr id="7" name="Picture 4" descr="C:\Users\jepers\AppData\Local\Microsoft\Windows\Temporary Internet Files\Content.IE5\R73GRIRF\MC90042355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8467" y="1449367"/>
            <a:ext cx="2697453" cy="231846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40604" y="1573306"/>
            <a:ext cx="1933177" cy="127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34</a:t>
            </a:fld>
            <a:endParaRPr lang="fr-CA"/>
          </a:p>
        </p:txBody>
      </p:sp>
    </p:spTree>
    <p:extLst>
      <p:ext uri="{BB962C8B-B14F-4D97-AF65-F5344CB8AC3E}">
        <p14:creationId xmlns:p14="http://schemas.microsoft.com/office/powerpoint/2010/main" val="24462248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Confidentiality of Data and Reporting</a:t>
            </a:r>
            <a:endParaRPr lang="en-US" dirty="0"/>
          </a:p>
        </p:txBody>
      </p:sp>
      <p:sp>
        <p:nvSpPr>
          <p:cNvPr id="7" name="Content Placeholder 6"/>
          <p:cNvSpPr>
            <a:spLocks noGrp="1"/>
          </p:cNvSpPr>
          <p:nvPr>
            <p:ph idx="1"/>
          </p:nvPr>
        </p:nvSpPr>
        <p:spPr/>
        <p:txBody>
          <a:bodyPr/>
          <a:lstStyle/>
          <a:p>
            <a:r>
              <a:rPr lang="en-US" sz="3200" b="1" dirty="0"/>
              <a:t>NOTE: </a:t>
            </a:r>
            <a:r>
              <a:rPr lang="en-US" sz="3200" b="1" i="1" dirty="0"/>
              <a:t>Each PVAAS account (user name and passwords) is for one user. </a:t>
            </a:r>
            <a:endParaRPr lang="en-US" sz="3200" b="1" i="1" dirty="0" smtClean="0"/>
          </a:p>
          <a:p>
            <a:r>
              <a:rPr lang="en-US" sz="3200" b="1" i="1" dirty="0" smtClean="0"/>
              <a:t>Accounts </a:t>
            </a:r>
            <a:r>
              <a:rPr lang="en-US" sz="3200" b="1" i="1" dirty="0"/>
              <a:t>are NOT to be shared. </a:t>
            </a:r>
            <a:endParaRPr lang="en-US" sz="3200" b="1" i="1" dirty="0" smtClean="0"/>
          </a:p>
          <a:p>
            <a:r>
              <a:rPr lang="en-US" sz="3200" b="1" i="1" dirty="0" smtClean="0"/>
              <a:t>Providing </a:t>
            </a:r>
            <a:r>
              <a:rPr lang="en-US" sz="3200" b="1" i="1" dirty="0"/>
              <a:t>someone access to confidential data may be considered an issue of professional misconduct. </a:t>
            </a:r>
            <a:endParaRPr lang="en-US" sz="3200" b="1" dirty="0"/>
          </a:p>
          <a:p>
            <a:endParaRPr lang="en-US" dirty="0"/>
          </a:p>
        </p:txBody>
      </p:sp>
      <p:sp>
        <p:nvSpPr>
          <p:cNvPr id="4" name="Footer Placeholder 3"/>
          <p:cNvSpPr>
            <a:spLocks noGrp="1"/>
          </p:cNvSpPr>
          <p:nvPr>
            <p:ph type="ftr" sz="quarter" idx="11"/>
          </p:nvPr>
        </p:nvSpPr>
        <p:spPr/>
        <p:txBody>
          <a:bodyPr/>
          <a:lstStyle/>
          <a:p>
            <a:pPr>
              <a:defRPr/>
            </a:pPr>
            <a:r>
              <a:rPr lang="fr-CA" smtClean="0"/>
              <a:t>SY12-13 PVAAS PILOT</a:t>
            </a:r>
            <a:endParaRPr lang="fr-CA" dirty="0"/>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35</a:t>
            </a:fld>
            <a:endParaRPr lang="fr-CA"/>
          </a:p>
        </p:txBody>
      </p:sp>
      <p:pic>
        <p:nvPicPr>
          <p:cNvPr id="3074" name="Picture 2" descr="C:\Users\kristen_lewald\AppData\Local\Microsoft\Windows\Temporary Internet Files\Content.IE5\JP3KI6YI\MC90043480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6650" y="4261513"/>
            <a:ext cx="2320006" cy="2320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80089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6653" y="3179929"/>
            <a:ext cx="7659687" cy="1168400"/>
          </a:xfrm>
        </p:spPr>
        <p:txBody>
          <a:bodyPr/>
          <a:lstStyle/>
          <a:p>
            <a:r>
              <a:rPr lang="en-US" dirty="0" smtClean="0"/>
              <a:t>Demo of PVAAS Roster Verification Website</a:t>
            </a:r>
            <a:r>
              <a:rPr lang="en-US" dirty="0"/>
              <a:t> </a:t>
            </a:r>
            <a:r>
              <a:rPr lang="en-US" dirty="0" smtClean="0"/>
              <a:t>- By Role</a:t>
            </a:r>
            <a:br>
              <a:rPr lang="en-US" dirty="0" smtClean="0"/>
            </a:br>
            <a:r>
              <a:rPr lang="en-US" dirty="0"/>
              <a:t/>
            </a:r>
            <a:br>
              <a:rPr lang="en-US" dirty="0"/>
            </a:br>
            <a:r>
              <a:rPr lang="en-US" sz="3200" i="1" dirty="0" smtClean="0"/>
              <a:t>Reference: See </a:t>
            </a:r>
            <a:r>
              <a:rPr lang="en-US" sz="3200" i="1" dirty="0" err="1" smtClean="0"/>
              <a:t>DETAILEd</a:t>
            </a:r>
            <a:r>
              <a:rPr lang="en-US" sz="3200" i="1" dirty="0" smtClean="0"/>
              <a:t> “How to” slides – Posted on PVAAS login page as of 4/23</a:t>
            </a:r>
            <a:endParaRPr lang="en-US" sz="3200" i="1" dirty="0"/>
          </a:p>
        </p:txBody>
      </p:sp>
      <p:sp>
        <p:nvSpPr>
          <p:cNvPr id="5" name="Text Placeholder 4"/>
          <p:cNvSpPr>
            <a:spLocks noGrp="1"/>
          </p:cNvSpPr>
          <p:nvPr>
            <p:ph type="body" idx="1"/>
          </p:nvPr>
        </p:nvSpPr>
        <p:spPr>
          <a:xfrm>
            <a:off x="449357" y="1560039"/>
            <a:ext cx="6135687" cy="1633538"/>
          </a:xfrm>
        </p:spPr>
        <p:txBody>
          <a:bodyPr/>
          <a:lstStyle/>
          <a:p>
            <a:r>
              <a:rPr lang="en-US" dirty="0" smtClean="0">
                <a:latin typeface="+mj-lt"/>
              </a:rPr>
              <a:t>Teachers, Principals, Superintendent/Designee</a:t>
            </a:r>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3" name="Slide Number Placeholder 2"/>
          <p:cNvSpPr>
            <a:spLocks noGrp="1"/>
          </p:cNvSpPr>
          <p:nvPr>
            <p:ph type="sldNum" sz="quarter" idx="12"/>
          </p:nvPr>
        </p:nvSpPr>
        <p:spPr/>
        <p:txBody>
          <a:bodyPr/>
          <a:lstStyle/>
          <a:p>
            <a:pPr>
              <a:defRPr/>
            </a:pPr>
            <a:fld id="{973BC8F3-3379-44FC-AB9C-4EB35865F8FF}" type="slidenum">
              <a:rPr lang="fr-CA" smtClean="0"/>
              <a:pPr>
                <a:defRPr/>
              </a:pPr>
              <a:t>36</a:t>
            </a:fld>
            <a:endParaRPr lang="fr-CA"/>
          </a:p>
        </p:txBody>
      </p:sp>
      <p:sp>
        <p:nvSpPr>
          <p:cNvPr id="6"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38497848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a:t>
            </a:r>
            <a:r>
              <a:rPr lang="en-US" dirty="0"/>
              <a:t> </a:t>
            </a:r>
            <a:r>
              <a:rPr lang="en-US" dirty="0" smtClean="0"/>
              <a:t>and Who is Involved?</a:t>
            </a:r>
            <a:endParaRPr lang="en-US" dirty="0"/>
          </a:p>
        </p:txBody>
      </p:sp>
      <p:graphicFrame>
        <p:nvGraphicFramePr>
          <p:cNvPr id="4" name="Diagram 3"/>
          <p:cNvGraphicFramePr/>
          <p:nvPr>
            <p:extLst>
              <p:ext uri="{D42A27DB-BD31-4B8C-83A1-F6EECF244321}">
                <p14:modId xmlns:p14="http://schemas.microsoft.com/office/powerpoint/2010/main" val="2920342209"/>
              </p:ext>
            </p:extLst>
          </p:nvPr>
        </p:nvGraphicFramePr>
        <p:xfrm>
          <a:off x="304800" y="827684"/>
          <a:ext cx="8102221" cy="4262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Up Arrow 4"/>
          <p:cNvSpPr/>
          <p:nvPr/>
        </p:nvSpPr>
        <p:spPr>
          <a:xfrm>
            <a:off x="138023" y="4445480"/>
            <a:ext cx="2178170" cy="1676400"/>
          </a:xfrm>
          <a:prstGeom prst="upArrow">
            <a:avLst>
              <a:gd name="adj1" fmla="val 6904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atin typeface="+mj-lt"/>
              </a:rPr>
              <a:t>PIMS Course/</a:t>
            </a:r>
          </a:p>
          <a:p>
            <a:pPr algn="ctr"/>
            <a:r>
              <a:rPr lang="en-US" sz="2200" dirty="0" smtClean="0">
                <a:latin typeface="+mj-lt"/>
              </a:rPr>
              <a:t>HQT</a:t>
            </a:r>
            <a:endParaRPr lang="en-US" sz="2200" dirty="0">
              <a:latin typeface="+mj-lt"/>
            </a:endParaRPr>
          </a:p>
        </p:txBody>
      </p:sp>
      <p:sp>
        <p:nvSpPr>
          <p:cNvPr id="3" name="Rounded Rectangle 2"/>
          <p:cNvSpPr/>
          <p:nvPr/>
        </p:nvSpPr>
        <p:spPr bwMode="auto">
          <a:xfrm>
            <a:off x="138023" y="1164566"/>
            <a:ext cx="8350884" cy="3183147"/>
          </a:xfrm>
          <a:prstGeom prst="roundRect">
            <a:avLst>
              <a:gd name="adj" fmla="val 8516"/>
            </a:avLst>
          </a:prstGeom>
          <a:noFill/>
          <a:ln w="57150" cap="flat" cmpd="sng" algn="ctr">
            <a:solidFill>
              <a:srgbClr val="FF8917"/>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dirty="0" smtClean="0">
              <a:ln>
                <a:noFill/>
              </a:ln>
              <a:solidFill>
                <a:srgbClr val="292929"/>
              </a:solidFill>
              <a:effectLst/>
              <a:latin typeface="+mj-lt"/>
            </a:endParaRPr>
          </a:p>
        </p:txBody>
      </p:sp>
      <p:sp>
        <p:nvSpPr>
          <p:cNvPr id="7" name="Rectangle 6"/>
          <p:cNvSpPr/>
          <p:nvPr/>
        </p:nvSpPr>
        <p:spPr>
          <a:xfrm>
            <a:off x="749449" y="2044005"/>
            <a:ext cx="569387"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Rounded Rectangle 7"/>
          <p:cNvSpPr/>
          <p:nvPr/>
        </p:nvSpPr>
        <p:spPr bwMode="auto">
          <a:xfrm>
            <a:off x="3001993" y="3571335"/>
            <a:ext cx="3200400" cy="802256"/>
          </a:xfrm>
          <a:prstGeom prst="roundRect">
            <a:avLst/>
          </a:prstGeom>
          <a:solidFill>
            <a:srgbClr val="FF891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000" b="1" i="0" u="none" strike="noStrike" cap="none" normalizeH="0" baseline="0" dirty="0" smtClean="0">
                <a:ln>
                  <a:noFill/>
                </a:ln>
                <a:solidFill>
                  <a:srgbClr val="292929"/>
                </a:solidFill>
                <a:effectLst/>
                <a:latin typeface="Arial" charset="0"/>
              </a:rPr>
              <a:t>Online PVAAS Roster Verification Process</a:t>
            </a:r>
          </a:p>
        </p:txBody>
      </p:sp>
      <p:sp>
        <p:nvSpPr>
          <p:cNvPr id="6" name="Rectangle 5"/>
          <p:cNvSpPr/>
          <p:nvPr/>
        </p:nvSpPr>
        <p:spPr bwMode="auto">
          <a:xfrm>
            <a:off x="1996440" y="5428460"/>
            <a:ext cx="3048000" cy="693420"/>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algn="ctr">
              <a:spcBef>
                <a:spcPct val="50000"/>
              </a:spcBef>
              <a:spcAft>
                <a:spcPct val="17000"/>
              </a:spcAft>
              <a:buClr>
                <a:schemeClr val="tx1"/>
              </a:buClr>
            </a:pPr>
            <a:r>
              <a:rPr lang="en-US" sz="1800" b="1" dirty="0">
                <a:solidFill>
                  <a:schemeClr val="bg1"/>
                </a:solidFill>
              </a:rPr>
              <a:t>Exported from PIMS:</a:t>
            </a:r>
          </a:p>
          <a:p>
            <a:pPr algn="ctr">
              <a:spcBef>
                <a:spcPct val="50000"/>
              </a:spcBef>
              <a:spcAft>
                <a:spcPct val="17000"/>
              </a:spcAft>
              <a:buClr>
                <a:schemeClr val="tx1"/>
              </a:buClr>
            </a:pPr>
            <a:r>
              <a:rPr lang="en-US" sz="1800" b="1" dirty="0">
                <a:solidFill>
                  <a:schemeClr val="bg1"/>
                </a:solidFill>
              </a:rPr>
              <a:t>March 15, 2013</a:t>
            </a:r>
          </a:p>
        </p:txBody>
      </p:sp>
      <p:sp>
        <p:nvSpPr>
          <p:cNvPr id="9" name="Footer Placeholder 8"/>
          <p:cNvSpPr>
            <a:spLocks noGrp="1"/>
          </p:cNvSpPr>
          <p:nvPr>
            <p:ph type="ftr" sz="quarter" idx="11"/>
          </p:nvPr>
        </p:nvSpPr>
        <p:spPr/>
        <p:txBody>
          <a:bodyPr/>
          <a:lstStyle/>
          <a:p>
            <a:pPr>
              <a:defRPr/>
            </a:pPr>
            <a:r>
              <a:rPr lang="fr-CA" smtClean="0"/>
              <a:t>SY12-13 PVAAS PILOT</a:t>
            </a:r>
            <a:endParaRPr lang="fr-CA"/>
          </a:p>
        </p:txBody>
      </p:sp>
      <p:sp>
        <p:nvSpPr>
          <p:cNvPr id="10" name="Slide Number Placeholder 9"/>
          <p:cNvSpPr>
            <a:spLocks noGrp="1"/>
          </p:cNvSpPr>
          <p:nvPr>
            <p:ph type="sldNum" sz="quarter" idx="12"/>
          </p:nvPr>
        </p:nvSpPr>
        <p:spPr/>
        <p:txBody>
          <a:bodyPr/>
          <a:lstStyle/>
          <a:p>
            <a:pPr>
              <a:defRPr/>
            </a:pPr>
            <a:fld id="{973BC8F3-3379-44FC-AB9C-4EB35865F8FF}" type="slidenum">
              <a:rPr lang="fr-CA" smtClean="0"/>
              <a:pPr>
                <a:defRPr/>
              </a:pPr>
              <a:t>37</a:t>
            </a:fld>
            <a:endParaRPr lang="fr-CA"/>
          </a:p>
        </p:txBody>
      </p:sp>
    </p:spTree>
    <p:extLst>
      <p:ext uri="{BB962C8B-B14F-4D97-AF65-F5344CB8AC3E}">
        <p14:creationId xmlns:p14="http://schemas.microsoft.com/office/powerpoint/2010/main" val="20755992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PIMS and Roster System</a:t>
            </a:r>
            <a:endParaRPr lang="en-US" dirty="0"/>
          </a:p>
        </p:txBody>
      </p:sp>
      <p:sp>
        <p:nvSpPr>
          <p:cNvPr id="9" name="Footer Placeholder 8"/>
          <p:cNvSpPr>
            <a:spLocks noGrp="1"/>
          </p:cNvSpPr>
          <p:nvPr>
            <p:ph type="ftr" sz="quarter" idx="11"/>
          </p:nvPr>
        </p:nvSpPr>
        <p:spPr/>
        <p:txBody>
          <a:bodyPr/>
          <a:lstStyle/>
          <a:p>
            <a:pPr>
              <a:defRPr/>
            </a:pPr>
            <a:r>
              <a:rPr lang="fr-CA" smtClean="0"/>
              <a:t>SY12-13 PVAAS PILOT</a:t>
            </a:r>
            <a:endParaRPr lang="fr-CA"/>
          </a:p>
        </p:txBody>
      </p:sp>
      <p:sp>
        <p:nvSpPr>
          <p:cNvPr id="10" name="Slide Number Placeholder 9"/>
          <p:cNvSpPr>
            <a:spLocks noGrp="1"/>
          </p:cNvSpPr>
          <p:nvPr>
            <p:ph type="sldNum" sz="quarter" idx="12"/>
          </p:nvPr>
        </p:nvSpPr>
        <p:spPr/>
        <p:txBody>
          <a:bodyPr/>
          <a:lstStyle/>
          <a:p>
            <a:pPr>
              <a:defRPr/>
            </a:pPr>
            <a:fld id="{973BC8F3-3379-44FC-AB9C-4EB35865F8FF}" type="slidenum">
              <a:rPr lang="fr-CA" smtClean="0"/>
              <a:pPr>
                <a:defRPr/>
              </a:pPr>
              <a:t>38</a:t>
            </a:fld>
            <a:endParaRPr lang="fr-CA"/>
          </a:p>
        </p:txBody>
      </p:sp>
      <p:sp>
        <p:nvSpPr>
          <p:cNvPr id="11" name="TextBox 10"/>
          <p:cNvSpPr txBox="1"/>
          <p:nvPr/>
        </p:nvSpPr>
        <p:spPr>
          <a:xfrm>
            <a:off x="0" y="1530851"/>
            <a:ext cx="8461612" cy="4708981"/>
          </a:xfrm>
          <a:prstGeom prst="rect">
            <a:avLst/>
          </a:prstGeom>
          <a:noFill/>
        </p:spPr>
        <p:txBody>
          <a:bodyPr wrap="square" rtlCol="0">
            <a:spAutoFit/>
          </a:bodyPr>
          <a:lstStyle/>
          <a:p>
            <a:pPr marL="285750" indent="-285750">
              <a:buFont typeface="Arial" pitchFamily="34" charset="0"/>
              <a:buChar char="•"/>
            </a:pPr>
            <a:r>
              <a:rPr lang="en-US" sz="2000" dirty="0" smtClean="0"/>
              <a:t>Data in PVAAS roster system reflects data from the PIMS Course/HQT file from your LEA.</a:t>
            </a:r>
          </a:p>
          <a:p>
            <a:pPr marL="285750" indent="-285750">
              <a:buFont typeface="Arial" pitchFamily="34" charset="0"/>
              <a:buChar char="•"/>
            </a:pPr>
            <a:r>
              <a:rPr lang="en-US" sz="2000" dirty="0" smtClean="0"/>
              <a:t>Teacher and Administrator accounts in </a:t>
            </a:r>
            <a:r>
              <a:rPr lang="en-US" sz="2000" dirty="0"/>
              <a:t>PVAAS roster system </a:t>
            </a:r>
            <a:r>
              <a:rPr lang="en-US" sz="2000" dirty="0" smtClean="0"/>
              <a:t> reflects email/PPID file submitted by each LEA to SAS EVAAS.</a:t>
            </a:r>
          </a:p>
          <a:p>
            <a:pPr marL="285750" indent="-285750">
              <a:buFont typeface="Arial" pitchFamily="34" charset="0"/>
              <a:buChar char="•"/>
            </a:pPr>
            <a:r>
              <a:rPr lang="en-US" sz="2000" dirty="0" smtClean="0"/>
              <a:t>Schools/Grades, Subjects, Courses setup for </a:t>
            </a:r>
            <a:r>
              <a:rPr lang="en-US" sz="2000" dirty="0" err="1" smtClean="0"/>
              <a:t>rostering</a:t>
            </a:r>
            <a:r>
              <a:rPr lang="en-US" sz="2000" dirty="0" smtClean="0"/>
              <a:t> in </a:t>
            </a:r>
            <a:r>
              <a:rPr lang="en-US" sz="2000" dirty="0"/>
              <a:t>PVAAS roster system  </a:t>
            </a:r>
            <a:r>
              <a:rPr lang="en-US" sz="2000" dirty="0" smtClean="0"/>
              <a:t>reflects  Excel document verified by each LEA for PVAAS pilot.</a:t>
            </a:r>
          </a:p>
          <a:p>
            <a:endParaRPr lang="en-US" sz="2000" dirty="0"/>
          </a:p>
          <a:p>
            <a:pPr marL="285750" indent="-285750">
              <a:buFont typeface="Arial" pitchFamily="34" charset="0"/>
              <a:buChar char="•"/>
            </a:pPr>
            <a:r>
              <a:rPr lang="en-US" sz="2000" dirty="0" smtClean="0"/>
              <a:t>Any missing information does not mean anyone did anything wrong- work is in process for PIMS to be aligned to the needs of PA’s Educator Effectiveness System for SY13-14</a:t>
            </a:r>
          </a:p>
          <a:p>
            <a:endParaRPr lang="en-US" sz="2000" dirty="0" smtClean="0"/>
          </a:p>
          <a:p>
            <a:pPr marL="285750" indent="-285750">
              <a:buFont typeface="Arial" pitchFamily="34" charset="0"/>
              <a:buChar char="•"/>
            </a:pPr>
            <a:r>
              <a:rPr lang="en-US" sz="2000" dirty="0" smtClean="0"/>
              <a:t>SY12-13 PILOT: Verification and editing/adding/removing</a:t>
            </a:r>
          </a:p>
          <a:p>
            <a:pPr marL="285750" indent="-285750">
              <a:buFont typeface="Arial" pitchFamily="34" charset="0"/>
              <a:buChar char="•"/>
            </a:pPr>
            <a:r>
              <a:rPr lang="en-US" sz="2000" dirty="0" smtClean="0"/>
              <a:t>SY13-14: VERIFICATION PROCESS for teachers and administrators as info will come from PIMS</a:t>
            </a:r>
            <a:endParaRPr lang="en-US" sz="2000" dirty="0"/>
          </a:p>
        </p:txBody>
      </p:sp>
    </p:spTree>
    <p:extLst>
      <p:ext uri="{BB962C8B-B14F-4D97-AF65-F5344CB8AC3E}">
        <p14:creationId xmlns:p14="http://schemas.microsoft.com/office/powerpoint/2010/main" val="3964665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Purpose of School Admin Preview Week (April 29 – May 3)</a:t>
            </a:r>
            <a:endParaRPr lang="en-US" dirty="0"/>
          </a:p>
        </p:txBody>
      </p:sp>
      <p:sp>
        <p:nvSpPr>
          <p:cNvPr id="5" name="Content Placeholder 4"/>
          <p:cNvSpPr>
            <a:spLocks noGrp="1"/>
          </p:cNvSpPr>
          <p:nvPr>
            <p:ph idx="1"/>
          </p:nvPr>
        </p:nvSpPr>
        <p:spPr>
          <a:xfrm>
            <a:off x="423081" y="1586622"/>
            <a:ext cx="8201025" cy="2723823"/>
          </a:xfrm>
        </p:spPr>
        <p:txBody>
          <a:bodyPr/>
          <a:lstStyle/>
          <a:p>
            <a:pPr marL="457200" indent="-457200">
              <a:buFont typeface="+mj-lt"/>
              <a:buAutoNum type="arabicPeriod"/>
            </a:pPr>
            <a:r>
              <a:rPr lang="en-US" dirty="0" smtClean="0">
                <a:latin typeface="+mj-lt"/>
              </a:rPr>
              <a:t>To verify that ONLY the correct PILOT teachers are on your school </a:t>
            </a:r>
            <a:r>
              <a:rPr lang="en-US" dirty="0">
                <a:latin typeface="+mj-lt"/>
              </a:rPr>
              <a:t>list</a:t>
            </a:r>
            <a:r>
              <a:rPr lang="en-US" dirty="0" smtClean="0">
                <a:latin typeface="+mj-lt"/>
              </a:rPr>
              <a:t>. </a:t>
            </a:r>
            <a:r>
              <a:rPr lang="en-US" b="1" i="1" dirty="0" smtClean="0">
                <a:solidFill>
                  <a:srgbClr val="00B050"/>
                </a:solidFill>
                <a:latin typeface="+mj-lt"/>
              </a:rPr>
              <a:t>(</a:t>
            </a:r>
            <a:r>
              <a:rPr lang="en-US" b="1" i="1" dirty="0">
                <a:solidFill>
                  <a:srgbClr val="00B050"/>
                </a:solidFill>
                <a:latin typeface="+mj-lt"/>
              </a:rPr>
              <a:t>Add and Remove </a:t>
            </a:r>
            <a:r>
              <a:rPr lang="en-US" b="1" i="1" dirty="0" smtClean="0">
                <a:solidFill>
                  <a:srgbClr val="00B050"/>
                </a:solidFill>
                <a:latin typeface="+mj-lt"/>
              </a:rPr>
              <a:t>teachers)</a:t>
            </a:r>
            <a:endParaRPr lang="en-US" b="1" i="1" dirty="0">
              <a:solidFill>
                <a:srgbClr val="00B050"/>
              </a:solidFill>
              <a:latin typeface="+mj-lt"/>
            </a:endParaRPr>
          </a:p>
          <a:p>
            <a:pPr marL="336550" lvl="1" indent="0">
              <a:lnSpc>
                <a:spcPct val="100000"/>
              </a:lnSpc>
              <a:buNone/>
            </a:pPr>
            <a:r>
              <a:rPr lang="en-US" sz="1600" i="1" dirty="0" smtClean="0">
                <a:solidFill>
                  <a:schemeClr val="bg1">
                    <a:lumMod val="65000"/>
                  </a:schemeClr>
                </a:solidFill>
                <a:latin typeface="+mj-lt"/>
              </a:rPr>
              <a:t>                                        </a:t>
            </a:r>
            <a:endParaRPr lang="en-US" dirty="0">
              <a:latin typeface="+mj-lt"/>
            </a:endParaRPr>
          </a:p>
          <a:p>
            <a:pPr marL="457200" indent="-457200">
              <a:buFont typeface="+mj-lt"/>
              <a:buAutoNum type="arabicPeriod"/>
            </a:pPr>
            <a:r>
              <a:rPr lang="en-US" dirty="0" smtClean="0">
                <a:latin typeface="+mj-lt"/>
              </a:rPr>
              <a:t>To verify that each teacher has the correct grade/subject/Keystone course rosters under his/her name</a:t>
            </a:r>
            <a:r>
              <a:rPr lang="en-US" sz="2000" dirty="0" smtClean="0">
                <a:latin typeface="+mj-lt"/>
              </a:rPr>
              <a:t>. </a:t>
            </a:r>
            <a:r>
              <a:rPr lang="en-US" b="1" i="1" dirty="0" smtClean="0">
                <a:solidFill>
                  <a:srgbClr val="00B050"/>
                </a:solidFill>
                <a:latin typeface="+mj-lt"/>
              </a:rPr>
              <a:t>(</a:t>
            </a:r>
            <a:r>
              <a:rPr lang="en-US" b="1" i="1" dirty="0">
                <a:solidFill>
                  <a:srgbClr val="00B050"/>
                </a:solidFill>
                <a:latin typeface="+mj-lt"/>
              </a:rPr>
              <a:t>Add and Remove rosters)</a:t>
            </a:r>
          </a:p>
          <a:p>
            <a:pPr marL="457200" indent="-457200">
              <a:buFont typeface="+mj-lt"/>
              <a:buAutoNum type="arabicPeriod"/>
            </a:pPr>
            <a:endParaRPr lang="en-US" sz="2000" i="1" dirty="0">
              <a:solidFill>
                <a:schemeClr val="bg1">
                  <a:lumMod val="65000"/>
                </a:schemeClr>
              </a:solidFill>
              <a:latin typeface="+mj-lt"/>
            </a:endParaRPr>
          </a:p>
        </p:txBody>
      </p:sp>
      <p:sp>
        <p:nvSpPr>
          <p:cNvPr id="6" name="Rectangle 5"/>
          <p:cNvSpPr/>
          <p:nvPr/>
        </p:nvSpPr>
        <p:spPr bwMode="auto">
          <a:xfrm>
            <a:off x="423081" y="3916907"/>
            <a:ext cx="7792871" cy="2203235"/>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ts val="0"/>
              </a:spcBef>
              <a:spcAft>
                <a:spcPts val="0"/>
              </a:spcAft>
              <a:buClr>
                <a:schemeClr val="tx1"/>
              </a:buClr>
              <a:buSzTx/>
              <a:buFont typeface="Wingdings" pitchFamily="2" charset="2"/>
              <a:buNone/>
              <a:tabLst/>
            </a:pPr>
            <a:r>
              <a:rPr kumimoji="0" lang="en-US" sz="2400" b="1" i="0" u="sng" strike="noStrike" cap="none" normalizeH="0" baseline="0" dirty="0" smtClean="0">
                <a:ln>
                  <a:noFill/>
                </a:ln>
                <a:solidFill>
                  <a:schemeClr val="bg1"/>
                </a:solidFill>
                <a:effectLst/>
                <a:latin typeface="+mj-lt"/>
              </a:rPr>
              <a:t>Which</a:t>
            </a:r>
            <a:r>
              <a:rPr kumimoji="0" lang="en-US" sz="2400" b="1" i="0" u="sng" strike="noStrike" cap="none" normalizeH="0" dirty="0" smtClean="0">
                <a:ln>
                  <a:noFill/>
                </a:ln>
                <a:solidFill>
                  <a:schemeClr val="bg1"/>
                </a:solidFill>
                <a:effectLst/>
                <a:latin typeface="+mj-lt"/>
              </a:rPr>
              <a:t> Teachers Could Be Included?</a:t>
            </a:r>
            <a:endParaRPr kumimoji="0" lang="en-US" sz="2400" b="1" i="0" u="sng" strike="noStrike" cap="none" normalizeH="0" baseline="0" dirty="0" smtClean="0">
              <a:ln>
                <a:noFill/>
              </a:ln>
              <a:solidFill>
                <a:schemeClr val="bg1"/>
              </a:solidFill>
              <a:effectLst/>
              <a:latin typeface="+mj-lt"/>
            </a:endParaRPr>
          </a:p>
          <a:p>
            <a:pPr marL="0" marR="0" indent="0" algn="ctr" defTabSz="914400" rtl="0" eaLnBrk="1" fontAlgn="base" latinLnBrk="0" hangingPunct="1">
              <a:lnSpc>
                <a:spcPct val="100000"/>
              </a:lnSpc>
              <a:spcBef>
                <a:spcPts val="0"/>
              </a:spcBef>
              <a:spcAft>
                <a:spcPts val="0"/>
              </a:spcAft>
              <a:buClr>
                <a:schemeClr val="tx1"/>
              </a:buClr>
              <a:buSzTx/>
              <a:buFont typeface="Wingdings" pitchFamily="2" charset="2"/>
              <a:buNone/>
              <a:tabLst/>
            </a:pPr>
            <a:r>
              <a:rPr kumimoji="0" lang="en-US" sz="2400" b="1" i="0" u="none" strike="noStrike" cap="none" normalizeH="0" baseline="0" dirty="0" smtClean="0">
                <a:ln>
                  <a:noFill/>
                </a:ln>
                <a:solidFill>
                  <a:schemeClr val="bg1"/>
                </a:solidFill>
                <a:effectLst/>
                <a:latin typeface="+mj-lt"/>
              </a:rPr>
              <a:t>PSSA</a:t>
            </a:r>
            <a:r>
              <a:rPr kumimoji="0" lang="en-US" sz="2400" b="1" i="0" u="none" strike="noStrike" cap="none" normalizeH="0" dirty="0" smtClean="0">
                <a:ln>
                  <a:noFill/>
                </a:ln>
                <a:solidFill>
                  <a:schemeClr val="bg1"/>
                </a:solidFill>
                <a:effectLst/>
                <a:latin typeface="+mj-lt"/>
              </a:rPr>
              <a:t> Math and Reading: 4-8</a:t>
            </a:r>
          </a:p>
          <a:p>
            <a:pPr marL="0" marR="0" indent="0" algn="ctr" defTabSz="914400" rtl="0" eaLnBrk="1" fontAlgn="base" latinLnBrk="0" hangingPunct="1">
              <a:lnSpc>
                <a:spcPct val="100000"/>
              </a:lnSpc>
              <a:spcBef>
                <a:spcPts val="0"/>
              </a:spcBef>
              <a:spcAft>
                <a:spcPts val="0"/>
              </a:spcAft>
              <a:buClr>
                <a:schemeClr val="tx1"/>
              </a:buClr>
              <a:buSzTx/>
              <a:buFont typeface="Wingdings" pitchFamily="2" charset="2"/>
              <a:buNone/>
              <a:tabLst/>
            </a:pPr>
            <a:r>
              <a:rPr lang="en-US" sz="2400" b="1" dirty="0" smtClean="0">
                <a:solidFill>
                  <a:schemeClr val="bg1"/>
                </a:solidFill>
                <a:latin typeface="+mj-lt"/>
              </a:rPr>
              <a:t>PSSA Science: 4, 8</a:t>
            </a:r>
          </a:p>
          <a:p>
            <a:pPr marL="0" marR="0" indent="0" algn="ctr" defTabSz="914400" rtl="0" eaLnBrk="1" fontAlgn="base" latinLnBrk="0" hangingPunct="1">
              <a:lnSpc>
                <a:spcPct val="100000"/>
              </a:lnSpc>
              <a:spcBef>
                <a:spcPts val="0"/>
              </a:spcBef>
              <a:spcAft>
                <a:spcPts val="0"/>
              </a:spcAft>
              <a:buClr>
                <a:schemeClr val="tx1"/>
              </a:buClr>
              <a:buSzTx/>
              <a:buFont typeface="Wingdings" pitchFamily="2" charset="2"/>
              <a:buNone/>
              <a:tabLst/>
            </a:pPr>
            <a:r>
              <a:rPr kumimoji="0" lang="en-US" sz="2400" b="1" i="0" u="none" strike="noStrike" cap="none" normalizeH="0" dirty="0" smtClean="0">
                <a:ln>
                  <a:noFill/>
                </a:ln>
                <a:solidFill>
                  <a:schemeClr val="bg1"/>
                </a:solidFill>
                <a:effectLst/>
                <a:latin typeface="+mj-lt"/>
              </a:rPr>
              <a:t>PSSA Writing: 5, 8</a:t>
            </a:r>
          </a:p>
          <a:p>
            <a:pPr marL="0" marR="0" indent="0" algn="ctr" defTabSz="914400" rtl="0" eaLnBrk="1" fontAlgn="base" latinLnBrk="0" hangingPunct="1">
              <a:lnSpc>
                <a:spcPct val="100000"/>
              </a:lnSpc>
              <a:spcBef>
                <a:spcPts val="0"/>
              </a:spcBef>
              <a:spcAft>
                <a:spcPts val="0"/>
              </a:spcAft>
              <a:buClr>
                <a:schemeClr val="tx1"/>
              </a:buClr>
              <a:buSzTx/>
              <a:buFont typeface="Wingdings" pitchFamily="2" charset="2"/>
              <a:buNone/>
              <a:tabLst/>
            </a:pPr>
            <a:r>
              <a:rPr kumimoji="0" lang="en-US" sz="2400" b="1" i="0" u="none" strike="noStrike" cap="none" normalizeH="0" dirty="0" smtClean="0">
                <a:ln>
                  <a:noFill/>
                </a:ln>
                <a:solidFill>
                  <a:schemeClr val="bg1"/>
                </a:solidFill>
                <a:effectLst/>
                <a:latin typeface="+mj-lt"/>
              </a:rPr>
              <a:t>Keystone: Algebra I, Literature,  Biology</a:t>
            </a:r>
            <a:endParaRPr kumimoji="0" lang="en-US" sz="2400" b="1" i="0" u="none" strike="noStrike" cap="none" normalizeH="0" baseline="0" dirty="0" smtClean="0">
              <a:ln>
                <a:noFill/>
              </a:ln>
              <a:solidFill>
                <a:schemeClr val="bg1"/>
              </a:solidFill>
              <a:effectLst/>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3" name="Slide Number Placeholder 2"/>
          <p:cNvSpPr>
            <a:spLocks noGrp="1"/>
          </p:cNvSpPr>
          <p:nvPr>
            <p:ph type="sldNum" sz="quarter" idx="12"/>
          </p:nvPr>
        </p:nvSpPr>
        <p:spPr/>
        <p:txBody>
          <a:bodyPr/>
          <a:lstStyle/>
          <a:p>
            <a:pPr>
              <a:defRPr/>
            </a:pPr>
            <a:fld id="{973BC8F3-3379-44FC-AB9C-4EB35865F8FF}" type="slidenum">
              <a:rPr lang="fr-CA" smtClean="0"/>
              <a:pPr>
                <a:defRPr/>
              </a:pPr>
              <a:t>39</a:t>
            </a:fld>
            <a:endParaRPr lang="fr-CA"/>
          </a:p>
        </p:txBody>
      </p:sp>
    </p:spTree>
    <p:extLst>
      <p:ext uri="{BB962C8B-B14F-4D97-AF65-F5344CB8AC3E}">
        <p14:creationId xmlns:p14="http://schemas.microsoft.com/office/powerpoint/2010/main" val="38512293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493032" y="1690007"/>
            <a:ext cx="7896226" cy="3903761"/>
          </a:xfrm>
        </p:spPr>
        <p:txBody>
          <a:bodyPr>
            <a:normAutofit lnSpcReduction="10000"/>
          </a:bodyPr>
          <a:lstStyle/>
          <a:p>
            <a:pPr lvl="0"/>
            <a:r>
              <a:rPr lang="en-US" b="1" dirty="0">
                <a:solidFill>
                  <a:srgbClr val="FF0000"/>
                </a:solidFill>
                <a:latin typeface="+mj-lt"/>
              </a:rPr>
              <a:t>PVAAS Teacher Reporting: Key Concepts and Terminology</a:t>
            </a:r>
          </a:p>
          <a:p>
            <a:r>
              <a:rPr lang="en-US" dirty="0" smtClean="0">
                <a:latin typeface="+mj-lt"/>
              </a:rPr>
              <a:t>What is PVAAS Roster Verification?</a:t>
            </a:r>
          </a:p>
          <a:p>
            <a:r>
              <a:rPr lang="en-US" dirty="0" smtClean="0">
                <a:latin typeface="+mj-lt"/>
              </a:rPr>
              <a:t>When is PVAAS Roster Verification?</a:t>
            </a:r>
          </a:p>
          <a:p>
            <a:r>
              <a:rPr lang="en-US" dirty="0" smtClean="0">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dirty="0">
                <a:latin typeface="+mj-lt"/>
                <a:cs typeface="Calibri" pitchFamily="34" charset="0"/>
              </a:rPr>
              <a:t>BREAK</a:t>
            </a:r>
          </a:p>
          <a:p>
            <a:r>
              <a:rPr lang="en-US" dirty="0">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4</a:t>
            </a:fld>
            <a:endParaRPr lang="fr-CA"/>
          </a:p>
        </p:txBody>
      </p:sp>
    </p:spTree>
    <p:extLst>
      <p:ext uri="{BB962C8B-B14F-4D97-AF65-F5344CB8AC3E}">
        <p14:creationId xmlns:p14="http://schemas.microsoft.com/office/powerpoint/2010/main" val="18059181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would I need to add a teacher?</a:t>
            </a:r>
            <a:endParaRPr lang="en-US" dirty="0"/>
          </a:p>
        </p:txBody>
      </p:sp>
      <p:sp>
        <p:nvSpPr>
          <p:cNvPr id="3" name="TextBox 2"/>
          <p:cNvSpPr txBox="1"/>
          <p:nvPr/>
        </p:nvSpPr>
        <p:spPr>
          <a:xfrm>
            <a:off x="352226" y="1730001"/>
            <a:ext cx="7467600" cy="4339650"/>
          </a:xfrm>
          <a:prstGeom prst="rect">
            <a:avLst/>
          </a:prstGeom>
          <a:noFill/>
        </p:spPr>
        <p:txBody>
          <a:bodyPr wrap="square" rtlCol="0">
            <a:spAutoFit/>
          </a:bodyPr>
          <a:lstStyle/>
          <a:p>
            <a:pPr marL="285750" indent="-285750">
              <a:buFont typeface="Arial" pitchFamily="34" charset="0"/>
              <a:buChar char="•"/>
            </a:pPr>
            <a:r>
              <a:rPr lang="en-US" sz="2000" b="1" dirty="0" smtClean="0">
                <a:latin typeface="+mj-lt"/>
              </a:rPr>
              <a:t>Only teachers/students included in the PIMS Course/HQT file submitted by each Pilot LEA could have been prepopulated in the PVAAS roster verification system</a:t>
            </a:r>
          </a:p>
          <a:p>
            <a:pPr marL="742950" lvl="1" indent="-285750">
              <a:buFont typeface="Arial" pitchFamily="34" charset="0"/>
              <a:buChar char="•"/>
            </a:pPr>
            <a:r>
              <a:rPr lang="en-US" sz="2000" smtClean="0">
                <a:latin typeface="+mj-lt"/>
              </a:rPr>
              <a:t>PIMS </a:t>
            </a:r>
            <a:r>
              <a:rPr lang="en-US" sz="2000" dirty="0" smtClean="0">
                <a:latin typeface="+mj-lt"/>
              </a:rPr>
              <a:t>data submitted by LEA</a:t>
            </a:r>
          </a:p>
          <a:p>
            <a:pPr marL="742950" lvl="1" indent="-285750">
              <a:buFont typeface="Arial" pitchFamily="34" charset="0"/>
              <a:buChar char="•"/>
            </a:pPr>
            <a:r>
              <a:rPr lang="en-US" sz="2000" dirty="0" smtClean="0">
                <a:latin typeface="+mj-lt"/>
              </a:rPr>
              <a:t>PVAAS roster verification system is a “mirror” to assess the quality of your LEA’s PIMS Course/HQT data</a:t>
            </a:r>
          </a:p>
          <a:p>
            <a:pPr marL="285750" indent="-285750">
              <a:buFont typeface="Arial" pitchFamily="34" charset="0"/>
              <a:buChar char="•"/>
            </a:pPr>
            <a:r>
              <a:rPr lang="en-US" sz="2000" b="1" dirty="0" smtClean="0">
                <a:latin typeface="+mj-lt"/>
              </a:rPr>
              <a:t>PIMS Course/HQT currently allows for one teacher per student in a grade/subject/course.</a:t>
            </a:r>
          </a:p>
          <a:p>
            <a:pPr marL="742950" lvl="1" indent="-285750">
              <a:buFont typeface="Arial" pitchFamily="34" charset="0"/>
              <a:buChar char="•"/>
            </a:pPr>
            <a:r>
              <a:rPr lang="en-US" sz="2000" dirty="0" smtClean="0">
                <a:latin typeface="+mj-lt"/>
              </a:rPr>
              <a:t>Reality: Students with more than one teacher in a PA assessed grade/subject/course</a:t>
            </a:r>
            <a:r>
              <a:rPr lang="en-US" sz="2000" dirty="0">
                <a:latin typeface="+mj-lt"/>
              </a:rPr>
              <a:t>.</a:t>
            </a:r>
          </a:p>
          <a:p>
            <a:pPr marL="742950" lvl="1" indent="-285750">
              <a:buFont typeface="Arial" pitchFamily="34" charset="0"/>
              <a:buChar char="•"/>
            </a:pPr>
            <a:endParaRPr lang="en-US" sz="2000" b="1" dirty="0" smtClean="0">
              <a:latin typeface="+mj-lt"/>
            </a:endParaRPr>
          </a:p>
          <a:p>
            <a:pPr marL="742950" lvl="1" indent="-285750">
              <a:buFont typeface="Arial" pitchFamily="34" charset="0"/>
              <a:buChar char="•"/>
            </a:pPr>
            <a:endParaRPr lang="en-US" sz="2000" b="1" dirty="0" smtClean="0">
              <a:latin typeface="+mj-lt"/>
            </a:endParaRPr>
          </a:p>
          <a:p>
            <a:pPr marL="285750" indent="-285750">
              <a:buFont typeface="Arial" pitchFamily="34" charset="0"/>
              <a:buChar char="•"/>
            </a:pPr>
            <a:endParaRPr lang="en-US" sz="1800" dirty="0">
              <a:latin typeface="+mj-lt"/>
            </a:endParaRPr>
          </a:p>
          <a:p>
            <a:endParaRPr lang="en-US" sz="1800" dirty="0">
              <a:latin typeface="+mj-lt"/>
            </a:endParaRPr>
          </a:p>
        </p:txBody>
      </p:sp>
      <p:sp>
        <p:nvSpPr>
          <p:cNvPr id="4" name="TextBox 3"/>
          <p:cNvSpPr txBox="1"/>
          <p:nvPr/>
        </p:nvSpPr>
        <p:spPr>
          <a:xfrm>
            <a:off x="187287" y="5648701"/>
            <a:ext cx="8152481" cy="830997"/>
          </a:xfrm>
          <a:prstGeom prst="rect">
            <a:avLst/>
          </a:prstGeom>
          <a:solidFill>
            <a:srgbClr val="FFFF00"/>
          </a:solidFill>
          <a:ln>
            <a:solidFill>
              <a:schemeClr val="tx1"/>
            </a:solidFill>
          </a:ln>
        </p:spPr>
        <p:txBody>
          <a:bodyPr wrap="square" rtlCol="0">
            <a:spAutoFit/>
          </a:bodyPr>
          <a:lstStyle/>
          <a:p>
            <a:pPr algn="ctr"/>
            <a:r>
              <a:rPr lang="en-US" sz="1600" b="1" dirty="0" smtClean="0">
                <a:solidFill>
                  <a:schemeClr val="tx2"/>
                </a:solidFill>
                <a:latin typeface="+mj-lt"/>
              </a:rPr>
              <a:t>Principal preview allows an administrator or collaborative administrative team to look at the school as a whole in order to determine which teachers should be claiming instructional responsibility for specific courses/students.  </a:t>
            </a:r>
            <a:endParaRPr lang="en-US" sz="1600" b="1" dirty="0">
              <a:solidFill>
                <a:schemeClr val="tx2"/>
              </a:solidFill>
              <a:latin typeface="+mj-lt"/>
            </a:endParaRPr>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40</a:t>
            </a:fld>
            <a:endParaRPr lang="fr-CA"/>
          </a:p>
        </p:txBody>
      </p:sp>
      <p:sp>
        <p:nvSpPr>
          <p:cNvPr id="7"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36208192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Teacher Rosters</a:t>
            </a:r>
            <a:endParaRPr lang="en-US" dirty="0"/>
          </a:p>
        </p:txBody>
      </p:sp>
      <p:sp>
        <p:nvSpPr>
          <p:cNvPr id="4" name="TextBox 3"/>
          <p:cNvSpPr txBox="1"/>
          <p:nvPr/>
        </p:nvSpPr>
        <p:spPr>
          <a:xfrm>
            <a:off x="1258430" y="2027976"/>
            <a:ext cx="6781046" cy="3477875"/>
          </a:xfrm>
          <a:prstGeom prst="rect">
            <a:avLst/>
          </a:prstGeom>
          <a:noFill/>
        </p:spPr>
        <p:txBody>
          <a:bodyPr wrap="square" rtlCol="0">
            <a:spAutoFit/>
          </a:bodyPr>
          <a:lstStyle/>
          <a:p>
            <a:r>
              <a:rPr lang="en-US" sz="2000" dirty="0" smtClean="0">
                <a:latin typeface="+mj-lt"/>
              </a:rPr>
              <a:t>NOTE:</a:t>
            </a:r>
          </a:p>
          <a:p>
            <a:endParaRPr lang="en-US" sz="2000" dirty="0">
              <a:latin typeface="+mj-lt"/>
            </a:endParaRPr>
          </a:p>
          <a:p>
            <a:r>
              <a:rPr lang="en-US" sz="2000" dirty="0" smtClean="0">
                <a:latin typeface="+mj-lt"/>
              </a:rPr>
              <a:t>School Admins are adding rosters by grade/subject/course </a:t>
            </a:r>
            <a:r>
              <a:rPr lang="en-US" sz="2000" b="1" u="sng" dirty="0" smtClean="0">
                <a:solidFill>
                  <a:srgbClr val="FF0000"/>
                </a:solidFill>
                <a:latin typeface="+mj-lt"/>
              </a:rPr>
              <a:t>NOT</a:t>
            </a:r>
            <a:r>
              <a:rPr lang="en-US" sz="2000" dirty="0" smtClean="0">
                <a:latin typeface="+mj-lt"/>
              </a:rPr>
              <a:t> by class period. </a:t>
            </a:r>
          </a:p>
          <a:p>
            <a:endParaRPr lang="en-US" sz="2000" dirty="0">
              <a:latin typeface="+mj-lt"/>
            </a:endParaRPr>
          </a:p>
          <a:p>
            <a:r>
              <a:rPr lang="en-US" sz="2000" b="1" dirty="0" smtClean="0">
                <a:latin typeface="+mj-lt"/>
              </a:rPr>
              <a:t>Example</a:t>
            </a:r>
            <a:r>
              <a:rPr lang="en-US" sz="2000" dirty="0" smtClean="0">
                <a:latin typeface="+mj-lt"/>
              </a:rPr>
              <a:t>: A teacher who teaches 4 periods of 8</a:t>
            </a:r>
            <a:r>
              <a:rPr lang="en-US" sz="2000" baseline="30000" dirty="0" smtClean="0">
                <a:latin typeface="+mj-lt"/>
              </a:rPr>
              <a:t>th</a:t>
            </a:r>
            <a:r>
              <a:rPr lang="en-US" sz="2000" dirty="0" smtClean="0">
                <a:latin typeface="+mj-lt"/>
              </a:rPr>
              <a:t> grade Reading will have only </a:t>
            </a:r>
            <a:r>
              <a:rPr lang="en-US" sz="2000" b="1" u="sng" dirty="0" smtClean="0">
                <a:solidFill>
                  <a:srgbClr val="FF0000"/>
                </a:solidFill>
                <a:latin typeface="+mj-lt"/>
              </a:rPr>
              <a:t>ONE Roster</a:t>
            </a:r>
            <a:r>
              <a:rPr lang="en-US" sz="2000" dirty="0" smtClean="0">
                <a:latin typeface="+mj-lt"/>
              </a:rPr>
              <a:t> for Grade 8, Reading NOT 4 separate rosters. </a:t>
            </a:r>
          </a:p>
          <a:p>
            <a:endParaRPr lang="en-US" sz="2000" dirty="0">
              <a:latin typeface="+mj-lt"/>
            </a:endParaRPr>
          </a:p>
          <a:p>
            <a:r>
              <a:rPr lang="en-US" sz="2000" dirty="0" smtClean="0">
                <a:latin typeface="+mj-lt"/>
              </a:rPr>
              <a:t>	</a:t>
            </a:r>
            <a:r>
              <a:rPr lang="en-US" sz="2000" i="1" dirty="0" smtClean="0">
                <a:latin typeface="+mj-lt"/>
              </a:rPr>
              <a:t>All students, in all 4 periods, for this teacher will                    </a:t>
            </a:r>
          </a:p>
          <a:p>
            <a:r>
              <a:rPr lang="en-US" sz="2000" i="1" dirty="0">
                <a:latin typeface="+mj-lt"/>
              </a:rPr>
              <a:t> </a:t>
            </a:r>
            <a:r>
              <a:rPr lang="en-US" sz="2000" i="1" dirty="0" smtClean="0">
                <a:latin typeface="+mj-lt"/>
              </a:rPr>
              <a:t>               be listed under this one roster. </a:t>
            </a:r>
            <a:endParaRPr lang="en-US" sz="2000" i="1" dirty="0">
              <a:latin typeface="+mj-lt"/>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759" y="1719718"/>
            <a:ext cx="739819" cy="616516"/>
          </a:xfrm>
          <a:prstGeom prst="rect">
            <a:avLst/>
          </a:prstGeom>
        </p:spPr>
      </p:pic>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41</a:t>
            </a:fld>
            <a:endParaRPr lang="fr-CA"/>
          </a:p>
        </p:txBody>
      </p:sp>
      <p:sp>
        <p:nvSpPr>
          <p:cNvPr id="7"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31567372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NOT the Purpose of School Admin Preview Week</a:t>
            </a:r>
            <a:endParaRPr lang="en-US" dirty="0"/>
          </a:p>
        </p:txBody>
      </p:sp>
      <p:sp>
        <p:nvSpPr>
          <p:cNvPr id="5" name="Content Placeholder 4"/>
          <p:cNvSpPr>
            <a:spLocks noGrp="1"/>
          </p:cNvSpPr>
          <p:nvPr>
            <p:ph idx="1"/>
          </p:nvPr>
        </p:nvSpPr>
        <p:spPr>
          <a:xfrm>
            <a:off x="265529" y="1949695"/>
            <a:ext cx="8201025" cy="1726369"/>
          </a:xfrm>
        </p:spPr>
        <p:txBody>
          <a:bodyPr>
            <a:noAutofit/>
          </a:bodyPr>
          <a:lstStyle/>
          <a:p>
            <a:pPr marL="457200" indent="-457200"/>
            <a:r>
              <a:rPr lang="en-US" sz="2800" dirty="0" smtClean="0">
                <a:latin typeface="+mj-lt"/>
              </a:rPr>
              <a:t>During this week the School Admin </a:t>
            </a:r>
            <a:r>
              <a:rPr lang="en-US" sz="2800" u="sng" dirty="0" smtClean="0">
                <a:latin typeface="+mj-lt"/>
              </a:rPr>
              <a:t>cannot</a:t>
            </a:r>
            <a:r>
              <a:rPr lang="en-US" sz="2800" dirty="0" smtClean="0">
                <a:latin typeface="+mj-lt"/>
              </a:rPr>
              <a:t> add/remove STUDENTS on teacher rosters</a:t>
            </a:r>
          </a:p>
          <a:p>
            <a:pPr marL="457200" indent="-457200"/>
            <a:endParaRPr lang="en-US" sz="1800" dirty="0" smtClean="0">
              <a:latin typeface="+mj-lt"/>
            </a:endParaRPr>
          </a:p>
          <a:p>
            <a:pPr marL="457200" indent="-457200"/>
            <a:r>
              <a:rPr lang="en-US" sz="2800" b="1" i="1" dirty="0" smtClean="0">
                <a:solidFill>
                  <a:srgbClr val="00B050"/>
                </a:solidFill>
                <a:latin typeface="+mj-lt"/>
              </a:rPr>
              <a:t>Teachers have the first opportunity to add/remove students from rosters</a:t>
            </a:r>
          </a:p>
          <a:p>
            <a:pPr marL="0" indent="0">
              <a:buNone/>
            </a:pPr>
            <a:endParaRPr lang="en-US" sz="1800" b="1" i="1" dirty="0">
              <a:solidFill>
                <a:srgbClr val="00B050"/>
              </a:solidFill>
              <a:latin typeface="+mj-lt"/>
            </a:endParaRPr>
          </a:p>
          <a:p>
            <a:pPr marL="457200" indent="-457200"/>
            <a:r>
              <a:rPr lang="en-US" sz="2800" dirty="0" smtClean="0">
                <a:latin typeface="+mj-lt"/>
              </a:rPr>
              <a:t>School Admin will review and verify rosters AFTER the teacher window</a:t>
            </a:r>
          </a:p>
          <a:p>
            <a:pPr marL="457200" indent="-457200" algn="ctr"/>
            <a:endParaRPr lang="en-US" sz="2800" b="1" i="1" dirty="0">
              <a:solidFill>
                <a:srgbClr val="00B050"/>
              </a:solidFill>
              <a:latin typeface="+mj-lt"/>
            </a:endParaRPr>
          </a:p>
          <a:p>
            <a:pPr marL="457200" indent="-457200" algn="ctr"/>
            <a:endParaRPr lang="en-US" sz="2800" b="1" i="1" dirty="0">
              <a:solidFill>
                <a:srgbClr val="00B050"/>
              </a:solidFill>
              <a:latin typeface="+mj-lt"/>
            </a:endParaRPr>
          </a:p>
          <a:p>
            <a:pPr marL="457200" indent="-457200">
              <a:buFont typeface="+mj-lt"/>
              <a:buAutoNum type="arabicPeriod"/>
            </a:pPr>
            <a:endParaRPr lang="en-US" sz="1600" i="1" dirty="0">
              <a:solidFill>
                <a:schemeClr val="bg1">
                  <a:lumMod val="65000"/>
                </a:schemeClr>
              </a:solidFill>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3" name="Slide Number Placeholder 2"/>
          <p:cNvSpPr>
            <a:spLocks noGrp="1"/>
          </p:cNvSpPr>
          <p:nvPr>
            <p:ph type="sldNum" sz="quarter" idx="12"/>
          </p:nvPr>
        </p:nvSpPr>
        <p:spPr/>
        <p:txBody>
          <a:bodyPr/>
          <a:lstStyle/>
          <a:p>
            <a:pPr>
              <a:defRPr/>
            </a:pPr>
            <a:fld id="{973BC8F3-3379-44FC-AB9C-4EB35865F8FF}" type="slidenum">
              <a:rPr lang="fr-CA" smtClean="0"/>
              <a:pPr>
                <a:defRPr/>
              </a:pPr>
              <a:t>42</a:t>
            </a:fld>
            <a:endParaRPr lang="fr-CA"/>
          </a:p>
        </p:txBody>
      </p:sp>
    </p:spTree>
    <p:extLst>
      <p:ext uri="{BB962C8B-B14F-4D97-AF65-F5344CB8AC3E}">
        <p14:creationId xmlns:p14="http://schemas.microsoft.com/office/powerpoint/2010/main" val="6562905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r>
              <a:rPr lang="en-US" dirty="0"/>
              <a:t> </a:t>
            </a:r>
            <a:r>
              <a:rPr lang="en-US" dirty="0" smtClean="0"/>
              <a:t>and Who is Involved?</a:t>
            </a:r>
            <a:endParaRPr lang="en-US" dirty="0"/>
          </a:p>
        </p:txBody>
      </p:sp>
      <p:graphicFrame>
        <p:nvGraphicFramePr>
          <p:cNvPr id="4" name="Diagram 3"/>
          <p:cNvGraphicFramePr/>
          <p:nvPr>
            <p:extLst>
              <p:ext uri="{D42A27DB-BD31-4B8C-83A1-F6EECF244321}">
                <p14:modId xmlns:p14="http://schemas.microsoft.com/office/powerpoint/2010/main" val="1633611970"/>
              </p:ext>
            </p:extLst>
          </p:nvPr>
        </p:nvGraphicFramePr>
        <p:xfrm>
          <a:off x="304800" y="827684"/>
          <a:ext cx="8074925" cy="4455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Up Arrow 4"/>
          <p:cNvSpPr/>
          <p:nvPr/>
        </p:nvSpPr>
        <p:spPr>
          <a:xfrm>
            <a:off x="1628215" y="4445479"/>
            <a:ext cx="2178170" cy="1988371"/>
          </a:xfrm>
          <a:prstGeom prst="upArrow">
            <a:avLst>
              <a:gd name="adj1" fmla="val 6904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atin typeface="+mj-lt"/>
              </a:rPr>
              <a:t>Students from PIMS Course/</a:t>
            </a:r>
          </a:p>
          <a:p>
            <a:pPr algn="ctr"/>
            <a:r>
              <a:rPr lang="en-US" sz="2200" dirty="0" smtClean="0">
                <a:latin typeface="+mj-lt"/>
              </a:rPr>
              <a:t>HQT</a:t>
            </a:r>
            <a:endParaRPr lang="en-US" sz="2200" dirty="0">
              <a:latin typeface="+mj-lt"/>
            </a:endParaRPr>
          </a:p>
        </p:txBody>
      </p:sp>
      <p:sp>
        <p:nvSpPr>
          <p:cNvPr id="3" name="Rounded Rectangle 2"/>
          <p:cNvSpPr/>
          <p:nvPr/>
        </p:nvSpPr>
        <p:spPr bwMode="auto">
          <a:xfrm>
            <a:off x="138023" y="1164566"/>
            <a:ext cx="8337237" cy="3183147"/>
          </a:xfrm>
          <a:prstGeom prst="roundRect">
            <a:avLst>
              <a:gd name="adj" fmla="val 8516"/>
            </a:avLst>
          </a:prstGeom>
          <a:noFill/>
          <a:ln w="57150" cap="flat" cmpd="sng" algn="ctr">
            <a:solidFill>
              <a:srgbClr val="FF8917"/>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6" name="Rounded Rectangle 5"/>
          <p:cNvSpPr/>
          <p:nvPr/>
        </p:nvSpPr>
        <p:spPr bwMode="auto">
          <a:xfrm>
            <a:off x="3001993" y="3571335"/>
            <a:ext cx="3200400" cy="802256"/>
          </a:xfrm>
          <a:prstGeom prst="roundRect">
            <a:avLst/>
          </a:prstGeom>
          <a:solidFill>
            <a:srgbClr val="FF891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000" b="1" i="0" u="none" strike="noStrike" cap="none" normalizeH="0" baseline="0" dirty="0" smtClean="0">
                <a:ln>
                  <a:noFill/>
                </a:ln>
                <a:solidFill>
                  <a:srgbClr val="292929"/>
                </a:solidFill>
                <a:effectLst/>
                <a:latin typeface="+mj-lt"/>
              </a:rPr>
              <a:t>Online PVAAS Roster Verification Process</a:t>
            </a:r>
          </a:p>
        </p:txBody>
      </p:sp>
      <p:sp>
        <p:nvSpPr>
          <p:cNvPr id="7" name="Rectangle 6"/>
          <p:cNvSpPr/>
          <p:nvPr/>
        </p:nvSpPr>
        <p:spPr>
          <a:xfrm>
            <a:off x="2432606" y="1695662"/>
            <a:ext cx="569388" cy="923330"/>
          </a:xfrm>
          <a:prstGeom prst="rect">
            <a:avLst/>
          </a:prstGeom>
          <a:noFill/>
        </p:spPr>
        <p:txBody>
          <a:bodyPr wrap="none" lIns="91440" tIns="45720" rIns="91440" bIns="45720">
            <a:spAutoFit/>
          </a:bodyPr>
          <a:lstStyle/>
          <a:p>
            <a:pPr algn="ct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Footer Placeholder 7"/>
          <p:cNvSpPr>
            <a:spLocks noGrp="1"/>
          </p:cNvSpPr>
          <p:nvPr>
            <p:ph type="ftr" sz="quarter" idx="11"/>
          </p:nvPr>
        </p:nvSpPr>
        <p:spPr/>
        <p:txBody>
          <a:bodyPr/>
          <a:lstStyle/>
          <a:p>
            <a:pPr>
              <a:defRPr/>
            </a:pPr>
            <a:r>
              <a:rPr lang="fr-CA" smtClean="0"/>
              <a:t>SY12-13 PVAAS PILOT</a:t>
            </a:r>
            <a:endParaRPr lang="fr-CA"/>
          </a:p>
        </p:txBody>
      </p:sp>
      <p:sp>
        <p:nvSpPr>
          <p:cNvPr id="9" name="Slide Number Placeholder 8"/>
          <p:cNvSpPr>
            <a:spLocks noGrp="1"/>
          </p:cNvSpPr>
          <p:nvPr>
            <p:ph type="sldNum" sz="quarter" idx="12"/>
          </p:nvPr>
        </p:nvSpPr>
        <p:spPr/>
        <p:txBody>
          <a:bodyPr/>
          <a:lstStyle/>
          <a:p>
            <a:pPr>
              <a:defRPr/>
            </a:pPr>
            <a:fld id="{973BC8F3-3379-44FC-AB9C-4EB35865F8FF}" type="slidenum">
              <a:rPr lang="fr-CA" smtClean="0"/>
              <a:pPr>
                <a:defRPr/>
              </a:pPr>
              <a:t>43</a:t>
            </a:fld>
            <a:endParaRPr lang="fr-CA"/>
          </a:p>
        </p:txBody>
      </p:sp>
    </p:spTree>
    <p:extLst>
      <p:ext uri="{BB962C8B-B14F-4D97-AF65-F5344CB8AC3E}">
        <p14:creationId xmlns:p14="http://schemas.microsoft.com/office/powerpoint/2010/main" val="3417009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7853082" cy="1143000"/>
          </a:xfrm>
        </p:spPr>
        <p:txBody>
          <a:bodyPr/>
          <a:lstStyle/>
          <a:p>
            <a:r>
              <a:rPr lang="en-US" dirty="0" smtClean="0"/>
              <a:t>Teacher: Objectives (May 6-17)</a:t>
            </a:r>
            <a:endParaRPr lang="en-US" dirty="0"/>
          </a:p>
        </p:txBody>
      </p:sp>
      <p:sp>
        <p:nvSpPr>
          <p:cNvPr id="7" name="Content Placeholder 6"/>
          <p:cNvSpPr>
            <a:spLocks noGrp="1"/>
          </p:cNvSpPr>
          <p:nvPr>
            <p:ph idx="1"/>
          </p:nvPr>
        </p:nvSpPr>
        <p:spPr/>
        <p:txBody>
          <a:bodyPr/>
          <a:lstStyle/>
          <a:p>
            <a:pPr lvl="0"/>
            <a:r>
              <a:rPr lang="en-US" dirty="0"/>
              <a:t>To make sure you have a roster for each PA assessed grade, subject, and/or Keystone-related course in which you provided content specific instruction (Framework for Teaching, Domains 1 </a:t>
            </a:r>
            <a:r>
              <a:rPr lang="en-US" u="sng" dirty="0"/>
              <a:t>and</a:t>
            </a:r>
            <a:r>
              <a:rPr lang="en-US" dirty="0"/>
              <a:t> 3) during the current school year.</a:t>
            </a:r>
          </a:p>
          <a:p>
            <a:pPr lvl="0"/>
            <a:r>
              <a:rPr lang="en-US" dirty="0"/>
              <a:t>To make sure each roster represents every student enrolled in each respective grade, subject, and/or Keystone related course in which you provided content specific instruction (Framework for Teaching, Domains 1 </a:t>
            </a:r>
            <a:r>
              <a:rPr lang="en-US" u="sng" dirty="0"/>
              <a:t>and</a:t>
            </a:r>
            <a:r>
              <a:rPr lang="en-US" dirty="0"/>
              <a:t> 3) during the current school year.</a:t>
            </a:r>
          </a:p>
          <a:p>
            <a:pPr lvl="0"/>
            <a:r>
              <a:rPr lang="en-US" dirty="0"/>
              <a:t>To verify the percent of instructional responsibility for each student on each roster.</a:t>
            </a:r>
          </a:p>
          <a:p>
            <a:pPr lvl="0"/>
            <a:r>
              <a:rPr lang="en-US" dirty="0" smtClean="0"/>
              <a:t>Submit </a:t>
            </a:r>
            <a:r>
              <a:rPr lang="en-US" dirty="0"/>
              <a:t>all of your rosters to your School Admin by midnight on Friday, May 17. </a:t>
            </a:r>
          </a:p>
          <a:p>
            <a:endParaRPr lang="en-US" dirty="0"/>
          </a:p>
        </p:txBody>
      </p:sp>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44</a:t>
            </a:fld>
            <a:endParaRPr lang="fr-CA"/>
          </a:p>
        </p:txBody>
      </p:sp>
    </p:spTree>
    <p:extLst>
      <p:ext uri="{BB962C8B-B14F-4D97-AF65-F5344CB8AC3E}">
        <p14:creationId xmlns:p14="http://schemas.microsoft.com/office/powerpoint/2010/main" val="55963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13" y="752475"/>
            <a:ext cx="7608887" cy="5524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bwMode="auto">
          <a:xfrm>
            <a:off x="3120341" y="4158054"/>
            <a:ext cx="3356659" cy="1156895"/>
          </a:xfrm>
          <a:prstGeom prst="ellipse">
            <a:avLst/>
          </a:prstGeom>
          <a:noFill/>
          <a:ln w="508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w="57150">
                <a:solidFill>
                  <a:schemeClr val="tx1"/>
                </a:solidFill>
              </a:ln>
              <a:solidFill>
                <a:srgbClr val="292929"/>
              </a:solidFill>
              <a:effectLst/>
              <a:latin typeface="Arial" charset="0"/>
            </a:endParaRPr>
          </a:p>
        </p:txBody>
      </p:sp>
      <p:sp>
        <p:nvSpPr>
          <p:cNvPr id="2" name="Explosion 2 1"/>
          <p:cNvSpPr/>
          <p:nvPr/>
        </p:nvSpPr>
        <p:spPr>
          <a:xfrm>
            <a:off x="2016087" y="220337"/>
            <a:ext cx="3062689" cy="186185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3 New Terms</a:t>
            </a:r>
            <a:endParaRPr lang="en-US" sz="2400" b="1" dirty="0">
              <a:solidFill>
                <a:schemeClr val="tx1"/>
              </a:solidFill>
            </a:endParaRPr>
          </a:p>
        </p:txBody>
      </p:sp>
    </p:spTree>
    <p:extLst>
      <p:ext uri="{BB962C8B-B14F-4D97-AF65-F5344CB8AC3E}">
        <p14:creationId xmlns:p14="http://schemas.microsoft.com/office/powerpoint/2010/main" val="17313945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835704"/>
          </a:xfrm>
        </p:spPr>
        <p:txBody>
          <a:bodyPr/>
          <a:lstStyle/>
          <a:p>
            <a:r>
              <a:rPr lang="en-US" dirty="0" smtClean="0"/>
              <a:t>New Term: % Instructional Responsibility</a:t>
            </a:r>
            <a:endParaRPr lang="en-US" dirty="0"/>
          </a:p>
        </p:txBody>
      </p:sp>
      <p:sp>
        <p:nvSpPr>
          <p:cNvPr id="5" name="Rounded Rectangle 4"/>
          <p:cNvSpPr/>
          <p:nvPr/>
        </p:nvSpPr>
        <p:spPr>
          <a:xfrm>
            <a:off x="1321293" y="24384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07384" y="2438400"/>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435593" y="2485935"/>
            <a:ext cx="1981200" cy="1200329"/>
          </a:xfrm>
          <a:prstGeom prst="rect">
            <a:avLst/>
          </a:prstGeom>
          <a:noFill/>
        </p:spPr>
        <p:txBody>
          <a:bodyPr wrap="square" rtlCol="0">
            <a:spAutoFit/>
          </a:bodyPr>
          <a:lstStyle/>
          <a:p>
            <a:pPr algn="ctr"/>
            <a:r>
              <a:rPr lang="en-US" sz="2400" b="1" dirty="0" smtClean="0">
                <a:solidFill>
                  <a:schemeClr val="bg1"/>
                </a:solidFill>
              </a:rPr>
              <a:t>% Student + Teacher Enrollment</a:t>
            </a:r>
            <a:endParaRPr lang="en-US" sz="2400" b="1" dirty="0">
              <a:solidFill>
                <a:schemeClr val="bg1"/>
              </a:solidFill>
            </a:endParaRPr>
          </a:p>
        </p:txBody>
      </p:sp>
      <p:sp>
        <p:nvSpPr>
          <p:cNvPr id="11" name="TextBox 10"/>
          <p:cNvSpPr txBox="1"/>
          <p:nvPr/>
        </p:nvSpPr>
        <p:spPr>
          <a:xfrm>
            <a:off x="4838700" y="2497226"/>
            <a:ext cx="1981200" cy="1200329"/>
          </a:xfrm>
          <a:prstGeom prst="rect">
            <a:avLst/>
          </a:prstGeom>
          <a:noFill/>
        </p:spPr>
        <p:txBody>
          <a:bodyPr wrap="square" rtlCol="0">
            <a:spAutoFit/>
          </a:bodyPr>
          <a:lstStyle/>
          <a:p>
            <a:pPr algn="ctr"/>
            <a:r>
              <a:rPr lang="en-US" sz="2400" b="1" dirty="0" smtClean="0">
                <a:solidFill>
                  <a:schemeClr val="bg1"/>
                </a:solidFill>
              </a:rPr>
              <a:t>Full or Partial % of Instruction</a:t>
            </a:r>
            <a:endParaRPr lang="en-US" sz="2400" b="1" dirty="0">
              <a:solidFill>
                <a:schemeClr val="bg1"/>
              </a:solidFill>
            </a:endParaRPr>
          </a:p>
        </p:txBody>
      </p:sp>
      <p:sp>
        <p:nvSpPr>
          <p:cNvPr id="14" name="Content Placeholder 7"/>
          <p:cNvSpPr>
            <a:spLocks noGrp="1"/>
          </p:cNvSpPr>
          <p:nvPr>
            <p:ph idx="1"/>
          </p:nvPr>
        </p:nvSpPr>
        <p:spPr>
          <a:xfrm>
            <a:off x="685800" y="3810000"/>
            <a:ext cx="7004946" cy="2746393"/>
          </a:xfrm>
        </p:spPr>
        <p:txBody>
          <a:bodyPr>
            <a:normAutofit/>
          </a:bodyPr>
          <a:lstStyle/>
          <a:p>
            <a:r>
              <a:rPr lang="en-US" sz="2400" dirty="0" smtClean="0"/>
              <a:t>This % is your total Instructional </a:t>
            </a:r>
            <a:r>
              <a:rPr lang="en-US" sz="2400" dirty="0"/>
              <a:t>Responsibility for a student.  This % reflects how much the student will be weighted in the PVAAS </a:t>
            </a:r>
            <a:r>
              <a:rPr lang="en-US" sz="2400" dirty="0" smtClean="0"/>
              <a:t>analyses.</a:t>
            </a:r>
          </a:p>
          <a:p>
            <a:r>
              <a:rPr lang="en-US" sz="2400" dirty="0" smtClean="0"/>
              <a:t>The </a:t>
            </a:r>
            <a:r>
              <a:rPr lang="en-US" sz="2400" dirty="0"/>
              <a:t>% Instructional Responsibility is calculated by multiplying the </a:t>
            </a:r>
            <a:r>
              <a:rPr lang="en-US" sz="2400" dirty="0" smtClean="0"/>
              <a:t>(% Student </a:t>
            </a:r>
            <a:r>
              <a:rPr lang="en-US" sz="2400" dirty="0"/>
              <a:t>+ Teacher Enrollment) by (Full or Partial % of Instruction).</a:t>
            </a:r>
            <a:endParaRPr lang="en-US" sz="2800" dirty="0">
              <a:latin typeface="+mj-lt"/>
            </a:endParaRPr>
          </a:p>
        </p:txBody>
      </p:sp>
      <p:sp>
        <p:nvSpPr>
          <p:cNvPr id="13" name="Multiply 12"/>
          <p:cNvSpPr/>
          <p:nvPr/>
        </p:nvSpPr>
        <p:spPr>
          <a:xfrm>
            <a:off x="3794094" y="2841229"/>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914400" y="1710986"/>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TextBox 11"/>
          <p:cNvSpPr txBox="1"/>
          <p:nvPr/>
        </p:nvSpPr>
        <p:spPr>
          <a:xfrm>
            <a:off x="1657350" y="1744621"/>
            <a:ext cx="5029200" cy="461665"/>
          </a:xfrm>
          <a:prstGeom prst="rect">
            <a:avLst/>
          </a:prstGeom>
          <a:noFill/>
        </p:spPr>
        <p:txBody>
          <a:bodyPr wrap="square" rtlCol="0">
            <a:spAutoFit/>
          </a:bodyPr>
          <a:lstStyle/>
          <a:p>
            <a:pPr algn="ctr"/>
            <a:r>
              <a:rPr lang="en-US" sz="2400" b="1" dirty="0">
                <a:solidFill>
                  <a:prstClr val="white"/>
                </a:solidFill>
              </a:rPr>
              <a:t>% </a:t>
            </a:r>
            <a:r>
              <a:rPr lang="en-US" sz="2400" b="1" dirty="0" smtClean="0">
                <a:solidFill>
                  <a:prstClr val="white"/>
                </a:solidFill>
              </a:rPr>
              <a:t>Instructional Responsibility</a:t>
            </a:r>
            <a:endParaRPr lang="en-US" sz="2400" b="1" dirty="0">
              <a:solidFill>
                <a:prstClr val="white"/>
              </a:solidFill>
            </a:endParaRPr>
          </a:p>
        </p:txBody>
      </p:sp>
    </p:spTree>
    <p:extLst>
      <p:ext uri="{BB962C8B-B14F-4D97-AF65-F5344CB8AC3E}">
        <p14:creationId xmlns:p14="http://schemas.microsoft.com/office/powerpoint/2010/main" val="19874922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Term: % Student + Teacher Enrollment</a:t>
            </a:r>
            <a:endParaRPr lang="en-US" dirty="0"/>
          </a:p>
        </p:txBody>
      </p:sp>
      <p:sp>
        <p:nvSpPr>
          <p:cNvPr id="2" name="Slide Number Placeholder 1"/>
          <p:cNvSpPr>
            <a:spLocks noGrp="1"/>
          </p:cNvSpPr>
          <p:nvPr>
            <p:ph type="sldNum" sz="quarter" idx="4294967295"/>
          </p:nvPr>
        </p:nvSpPr>
        <p:spPr>
          <a:xfrm>
            <a:off x="7765143" y="5635645"/>
            <a:ext cx="2133600" cy="365125"/>
          </a:xfrm>
          <a:prstGeom prst="rect">
            <a:avLst/>
          </a:prstGeom>
          <a:ln>
            <a:noFill/>
          </a:ln>
        </p:spPr>
        <p:txBody>
          <a:bodyPr/>
          <a:lstStyle/>
          <a:p>
            <a:fld id="{55EB0935-10BF-4AF0-A32B-76AD45C395CA}" type="slidenum">
              <a:rPr lang="en-US" smtClean="0"/>
              <a:pPr/>
              <a:t>47</a:t>
            </a:fld>
            <a:endParaRPr lang="en-US"/>
          </a:p>
        </p:txBody>
      </p:sp>
      <p:sp>
        <p:nvSpPr>
          <p:cNvPr id="4" name="TextBox 3"/>
          <p:cNvSpPr txBox="1"/>
          <p:nvPr/>
        </p:nvSpPr>
        <p:spPr>
          <a:xfrm>
            <a:off x="4074458" y="2057632"/>
            <a:ext cx="4357257" cy="4401205"/>
          </a:xfrm>
          <a:prstGeom prst="rect">
            <a:avLst/>
          </a:prstGeom>
          <a:noFill/>
        </p:spPr>
        <p:txBody>
          <a:bodyPr wrap="square" rtlCol="0">
            <a:spAutoFit/>
          </a:bodyPr>
          <a:lstStyle/>
          <a:p>
            <a:pPr fontAlgn="base">
              <a:spcBef>
                <a:spcPct val="0"/>
              </a:spcBef>
              <a:spcAft>
                <a:spcPct val="0"/>
              </a:spcAft>
            </a:pPr>
            <a:r>
              <a:rPr lang="en-US" sz="2000" dirty="0">
                <a:solidFill>
                  <a:srgbClr val="292929"/>
                </a:solidFill>
                <a:latin typeface="Cambria"/>
                <a:ea typeface="ＭＳ Ｐゴシック" pitchFamily="34" charset="-128"/>
              </a:rPr>
              <a:t>IS …</a:t>
            </a:r>
          </a:p>
          <a:p>
            <a:pPr marL="285750" indent="-285750" fontAlgn="base">
              <a:spcBef>
                <a:spcPct val="0"/>
              </a:spcBef>
              <a:spcAft>
                <a:spcPct val="0"/>
              </a:spcAft>
              <a:buFont typeface="Arial" pitchFamily="34" charset="0"/>
              <a:buChar char="•"/>
            </a:pPr>
            <a:r>
              <a:rPr lang="en-US" sz="2000" dirty="0">
                <a:solidFill>
                  <a:srgbClr val="292929"/>
                </a:solidFill>
                <a:latin typeface="Cambria"/>
                <a:ea typeface="ＭＳ Ｐゴシック" pitchFamily="34" charset="-128"/>
              </a:rPr>
              <a:t>The % of a grade/subject/course that a student and teacher are concurrently </a:t>
            </a:r>
            <a:r>
              <a:rPr lang="en-US" sz="2000" dirty="0" smtClean="0">
                <a:solidFill>
                  <a:srgbClr val="292929"/>
                </a:solidFill>
                <a:latin typeface="Cambria"/>
                <a:ea typeface="ＭＳ Ｐゴシック" pitchFamily="34" charset="-128"/>
              </a:rPr>
              <a:t>enrolled</a:t>
            </a:r>
          </a:p>
          <a:p>
            <a:pPr marL="285750" indent="-285750" fontAlgn="base">
              <a:spcBef>
                <a:spcPct val="0"/>
              </a:spcBef>
              <a:spcAft>
                <a:spcPct val="0"/>
              </a:spcAft>
              <a:buFont typeface="Arial" pitchFamily="34" charset="0"/>
              <a:buChar char="•"/>
            </a:pPr>
            <a:r>
              <a:rPr lang="en-US" sz="2000" dirty="0" smtClean="0">
                <a:latin typeface="Cambria"/>
              </a:rPr>
              <a:t>Total Days Possible: Day 1 through last school day before LEA testing window opens</a:t>
            </a:r>
            <a:endParaRPr lang="en-US" sz="2000" dirty="0">
              <a:solidFill>
                <a:srgbClr val="292929"/>
              </a:solidFill>
              <a:latin typeface="Cambria"/>
              <a:ea typeface="ＭＳ Ｐゴシック" pitchFamily="34" charset="-128"/>
            </a:endParaRPr>
          </a:p>
          <a:p>
            <a:pPr marL="285750" indent="-285750" fontAlgn="base">
              <a:spcBef>
                <a:spcPct val="0"/>
              </a:spcBef>
              <a:spcAft>
                <a:spcPct val="0"/>
              </a:spcAft>
              <a:buFont typeface="Arial" pitchFamily="34" charset="0"/>
              <a:buChar char="•"/>
            </a:pPr>
            <a:r>
              <a:rPr lang="en-US" sz="2000" dirty="0">
                <a:solidFill>
                  <a:srgbClr val="292929"/>
                </a:solidFill>
                <a:latin typeface="Cambria"/>
                <a:ea typeface="ＭＳ Ｐゴシック" pitchFamily="34" charset="-128"/>
              </a:rPr>
              <a:t>Default is 100% </a:t>
            </a:r>
          </a:p>
          <a:p>
            <a:pPr marL="285750" indent="-285750" fontAlgn="base">
              <a:spcBef>
                <a:spcPct val="0"/>
              </a:spcBef>
              <a:spcAft>
                <a:spcPct val="0"/>
              </a:spcAft>
              <a:buFont typeface="Arial" pitchFamily="34" charset="0"/>
              <a:buChar char="•"/>
            </a:pPr>
            <a:endParaRPr lang="en-US" sz="2000" dirty="0">
              <a:solidFill>
                <a:srgbClr val="292929"/>
              </a:solidFill>
              <a:latin typeface="Cambria"/>
              <a:ea typeface="ＭＳ Ｐゴシック" pitchFamily="34" charset="-128"/>
            </a:endParaRPr>
          </a:p>
          <a:p>
            <a:pPr fontAlgn="base">
              <a:spcBef>
                <a:spcPct val="0"/>
              </a:spcBef>
              <a:spcAft>
                <a:spcPct val="0"/>
              </a:spcAft>
            </a:pPr>
            <a:endParaRPr lang="en-US" sz="2000" dirty="0">
              <a:solidFill>
                <a:srgbClr val="292929"/>
              </a:solidFill>
              <a:latin typeface="Cambria"/>
              <a:ea typeface="ＭＳ Ｐゴシック" pitchFamily="34" charset="-128"/>
            </a:endParaRPr>
          </a:p>
          <a:p>
            <a:pPr fontAlgn="base">
              <a:spcBef>
                <a:spcPct val="0"/>
              </a:spcBef>
              <a:spcAft>
                <a:spcPct val="0"/>
              </a:spcAft>
            </a:pPr>
            <a:r>
              <a:rPr lang="en-US" sz="2000" dirty="0">
                <a:solidFill>
                  <a:srgbClr val="292929"/>
                </a:solidFill>
                <a:latin typeface="Cambria"/>
                <a:ea typeface="ＭＳ Ｐゴシック" pitchFamily="34" charset="-128"/>
              </a:rPr>
              <a:t>IS NOT…</a:t>
            </a:r>
          </a:p>
          <a:p>
            <a:pPr marL="171450" indent="-171450" fontAlgn="base">
              <a:spcBef>
                <a:spcPct val="0"/>
              </a:spcBef>
              <a:spcAft>
                <a:spcPct val="0"/>
              </a:spcAft>
              <a:buFont typeface="Arial" pitchFamily="34" charset="0"/>
              <a:buChar char="•"/>
            </a:pPr>
            <a:r>
              <a:rPr lang="en-US" sz="2000" dirty="0">
                <a:solidFill>
                  <a:srgbClr val="292929"/>
                </a:solidFill>
                <a:latin typeface="Cambria"/>
                <a:ea typeface="ＭＳ Ｐゴシック" pitchFamily="34" charset="-128"/>
              </a:rPr>
              <a:t>Attendance</a:t>
            </a:r>
          </a:p>
          <a:p>
            <a:pPr fontAlgn="base">
              <a:spcBef>
                <a:spcPct val="0"/>
              </a:spcBef>
              <a:spcAft>
                <a:spcPct val="0"/>
              </a:spcAft>
            </a:pPr>
            <a:endParaRPr lang="en-US" sz="2000" dirty="0">
              <a:solidFill>
                <a:srgbClr val="292929"/>
              </a:solidFill>
              <a:latin typeface="Cambria"/>
              <a:ea typeface="ＭＳ Ｐゴシック" pitchFamily="34" charset="-128"/>
            </a:endParaRPr>
          </a:p>
          <a:p>
            <a:pPr marL="285750" indent="-285750" fontAlgn="base">
              <a:spcBef>
                <a:spcPct val="0"/>
              </a:spcBef>
              <a:spcAft>
                <a:spcPct val="0"/>
              </a:spcAft>
              <a:buFont typeface="Arial" pitchFamily="34" charset="0"/>
              <a:buChar char="•"/>
            </a:pPr>
            <a:endParaRPr lang="en-US" sz="2000" dirty="0">
              <a:solidFill>
                <a:srgbClr val="292929"/>
              </a:solidFill>
              <a:latin typeface="Cambria"/>
              <a:ea typeface="ＭＳ Ｐゴシック" pitchFamily="34" charset="-128"/>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618" y="1983412"/>
            <a:ext cx="3512106" cy="38725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5791200" y="49530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905500" y="5000535"/>
            <a:ext cx="1981200" cy="1200329"/>
          </a:xfrm>
          <a:prstGeom prst="rect">
            <a:avLst/>
          </a:prstGeom>
          <a:noFill/>
        </p:spPr>
        <p:txBody>
          <a:bodyPr wrap="square" rtlCol="0">
            <a:spAutoFit/>
          </a:bodyPr>
          <a:lstStyle/>
          <a:p>
            <a:pPr algn="ctr"/>
            <a:r>
              <a:rPr lang="en-US" sz="2400" b="1" dirty="0" smtClean="0">
                <a:solidFill>
                  <a:schemeClr val="bg1"/>
                </a:solidFill>
              </a:rPr>
              <a:t>% Student + Teacher Enrollment</a:t>
            </a:r>
            <a:endParaRPr lang="en-US" sz="2400" b="1" dirty="0">
              <a:solidFill>
                <a:schemeClr val="bg1"/>
              </a:solidFill>
            </a:endParaRPr>
          </a:p>
        </p:txBody>
      </p:sp>
      <p:sp>
        <p:nvSpPr>
          <p:cNvPr id="5" name="TextBox 4"/>
          <p:cNvSpPr txBox="1"/>
          <p:nvPr/>
        </p:nvSpPr>
        <p:spPr>
          <a:xfrm>
            <a:off x="627797" y="6248400"/>
            <a:ext cx="3849131" cy="307777"/>
          </a:xfrm>
          <a:prstGeom prst="rect">
            <a:avLst/>
          </a:prstGeom>
          <a:solidFill>
            <a:srgbClr val="FFFF00"/>
          </a:solidFill>
        </p:spPr>
        <p:txBody>
          <a:bodyPr wrap="none" rtlCol="0">
            <a:spAutoFit/>
          </a:bodyPr>
          <a:lstStyle/>
          <a:p>
            <a:r>
              <a:rPr lang="en-US" b="1" smtClean="0"/>
              <a:t>See 6.4 </a:t>
            </a:r>
            <a:r>
              <a:rPr lang="en-US" b="1" dirty="0" smtClean="0"/>
              <a:t>for additional details on calculation</a:t>
            </a:r>
            <a:endParaRPr lang="en-US" b="1" dirty="0"/>
          </a:p>
        </p:txBody>
      </p:sp>
    </p:spTree>
    <p:extLst>
      <p:ext uri="{BB962C8B-B14F-4D97-AF65-F5344CB8AC3E}">
        <p14:creationId xmlns:p14="http://schemas.microsoft.com/office/powerpoint/2010/main" val="19671426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1143000"/>
          </a:xfrm>
        </p:spPr>
        <p:txBody>
          <a:bodyPr/>
          <a:lstStyle/>
          <a:p>
            <a:r>
              <a:rPr lang="en-US" dirty="0" smtClean="0"/>
              <a:t>New Term: </a:t>
            </a:r>
            <a:r>
              <a:rPr lang="en-US" dirty="0"/>
              <a:t>Full or Partial </a:t>
            </a:r>
            <a:r>
              <a:rPr lang="en-US" dirty="0" smtClean="0"/>
              <a:t>% of Instruction</a:t>
            </a:r>
            <a:endParaRPr lang="en-US" dirty="0"/>
          </a:p>
        </p:txBody>
      </p:sp>
      <p:sp>
        <p:nvSpPr>
          <p:cNvPr id="8" name="Content Placeholder 7"/>
          <p:cNvSpPr>
            <a:spLocks noGrp="1"/>
          </p:cNvSpPr>
          <p:nvPr>
            <p:ph idx="1"/>
          </p:nvPr>
        </p:nvSpPr>
        <p:spPr>
          <a:xfrm>
            <a:off x="228600" y="2138186"/>
            <a:ext cx="5170691" cy="2746393"/>
          </a:xfrm>
        </p:spPr>
        <p:txBody>
          <a:bodyPr>
            <a:normAutofit fontScale="77500" lnSpcReduction="20000"/>
          </a:bodyPr>
          <a:lstStyle/>
          <a:p>
            <a:pPr marL="114300" indent="0">
              <a:buNone/>
            </a:pPr>
            <a:r>
              <a:rPr lang="en-US" sz="2800" dirty="0" smtClean="0">
                <a:latin typeface="+mj-lt"/>
              </a:rPr>
              <a:t>Of the time that the teacher and the student were concurrently enrolled in the grade/subject/course,</a:t>
            </a:r>
          </a:p>
          <a:p>
            <a:pPr lvl="1"/>
            <a:r>
              <a:rPr lang="en-US" sz="2800" dirty="0" smtClean="0">
                <a:latin typeface="+mj-lt"/>
              </a:rPr>
              <a:t>How much of the instruction </a:t>
            </a:r>
            <a:r>
              <a:rPr lang="en-US" sz="2800" dirty="0"/>
              <a:t>(Domains 1 </a:t>
            </a:r>
            <a:r>
              <a:rPr lang="en-US" sz="2800" u="sng" dirty="0"/>
              <a:t>and</a:t>
            </a:r>
            <a:r>
              <a:rPr lang="en-US" sz="2800" dirty="0"/>
              <a:t> 3)</a:t>
            </a:r>
            <a:r>
              <a:rPr lang="en-US" sz="2800" dirty="0" smtClean="0">
                <a:latin typeface="+mj-lt"/>
              </a:rPr>
              <a:t> belongs with the teacher? </a:t>
            </a:r>
          </a:p>
          <a:p>
            <a:pPr lvl="1"/>
            <a:r>
              <a:rPr lang="en-US" sz="2800" dirty="0" smtClean="0">
                <a:latin typeface="+mj-lt"/>
              </a:rPr>
              <a:t>How much of the instruction (Domains 1 </a:t>
            </a:r>
            <a:r>
              <a:rPr lang="en-US" sz="2800" u="sng" dirty="0" smtClean="0">
                <a:latin typeface="+mj-lt"/>
              </a:rPr>
              <a:t>and</a:t>
            </a:r>
            <a:r>
              <a:rPr lang="en-US" sz="2800" dirty="0" smtClean="0">
                <a:latin typeface="+mj-lt"/>
              </a:rPr>
              <a:t> 3) belongs with another teacher?</a:t>
            </a:r>
            <a:endParaRPr lang="en-US" sz="2800"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138186"/>
            <a:ext cx="2445058" cy="39120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981200" y="5029200"/>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95500" y="5076735"/>
            <a:ext cx="1981200" cy="1200329"/>
          </a:xfrm>
          <a:prstGeom prst="rect">
            <a:avLst/>
          </a:prstGeom>
          <a:noFill/>
        </p:spPr>
        <p:txBody>
          <a:bodyPr wrap="square" rtlCol="0">
            <a:spAutoFit/>
          </a:bodyPr>
          <a:lstStyle/>
          <a:p>
            <a:pPr algn="ctr"/>
            <a:r>
              <a:rPr lang="en-US" sz="2400" b="1" dirty="0" smtClean="0">
                <a:solidFill>
                  <a:schemeClr val="bg1"/>
                </a:solidFill>
              </a:rPr>
              <a:t>Full or Partial % of Instruction</a:t>
            </a:r>
            <a:endParaRPr lang="en-US" sz="2400" b="1" dirty="0">
              <a:solidFill>
                <a:schemeClr val="bg1"/>
              </a:solidFill>
            </a:endParaRPr>
          </a:p>
        </p:txBody>
      </p:sp>
    </p:spTree>
    <p:extLst>
      <p:ext uri="{BB962C8B-B14F-4D97-AF65-F5344CB8AC3E}">
        <p14:creationId xmlns:p14="http://schemas.microsoft.com/office/powerpoint/2010/main" val="9329443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835704"/>
          </a:xfrm>
        </p:spPr>
        <p:txBody>
          <a:bodyPr/>
          <a:lstStyle/>
          <a:p>
            <a:r>
              <a:rPr lang="en-US" dirty="0" smtClean="0"/>
              <a:t>Calculating % Instructional Responsibility</a:t>
            </a:r>
            <a:endParaRPr lang="en-US" dirty="0"/>
          </a:p>
        </p:txBody>
      </p:sp>
      <p:sp>
        <p:nvSpPr>
          <p:cNvPr id="5" name="Rounded Rectangle 4"/>
          <p:cNvSpPr/>
          <p:nvPr/>
        </p:nvSpPr>
        <p:spPr>
          <a:xfrm>
            <a:off x="1219200" y="2619464"/>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ounded Rectangle 8"/>
          <p:cNvSpPr/>
          <p:nvPr/>
        </p:nvSpPr>
        <p:spPr>
          <a:xfrm>
            <a:off x="4914900" y="2641477"/>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1333500" y="2692898"/>
            <a:ext cx="1981200" cy="1200329"/>
          </a:xfrm>
          <a:prstGeom prst="rect">
            <a:avLst/>
          </a:prstGeom>
          <a:noFill/>
        </p:spPr>
        <p:txBody>
          <a:bodyPr wrap="square" rtlCol="0">
            <a:spAutoFit/>
          </a:bodyPr>
          <a:lstStyle/>
          <a:p>
            <a:pPr algn="ctr"/>
            <a:r>
              <a:rPr lang="en-US" sz="2400" b="1" dirty="0">
                <a:solidFill>
                  <a:prstClr val="white"/>
                </a:solidFill>
              </a:rPr>
              <a:t>% Student + Teacher Enrollment</a:t>
            </a:r>
          </a:p>
        </p:txBody>
      </p:sp>
      <p:sp>
        <p:nvSpPr>
          <p:cNvPr id="11" name="TextBox 10"/>
          <p:cNvSpPr txBox="1"/>
          <p:nvPr/>
        </p:nvSpPr>
        <p:spPr>
          <a:xfrm>
            <a:off x="5029200" y="2689012"/>
            <a:ext cx="1981200" cy="1200329"/>
          </a:xfrm>
          <a:prstGeom prst="rect">
            <a:avLst/>
          </a:prstGeom>
          <a:noFill/>
        </p:spPr>
        <p:txBody>
          <a:bodyPr wrap="square" rtlCol="0">
            <a:spAutoFit/>
          </a:bodyPr>
          <a:lstStyle/>
          <a:p>
            <a:pPr algn="ctr"/>
            <a:r>
              <a:rPr lang="en-US" sz="2400" b="1" dirty="0">
                <a:solidFill>
                  <a:prstClr val="white"/>
                </a:solidFill>
              </a:rPr>
              <a:t>Full or Partial % of Instruction</a:t>
            </a:r>
          </a:p>
        </p:txBody>
      </p:sp>
      <p:sp>
        <p:nvSpPr>
          <p:cNvPr id="13" name="Multiply 12"/>
          <p:cNvSpPr/>
          <p:nvPr/>
        </p:nvSpPr>
        <p:spPr>
          <a:xfrm>
            <a:off x="3924300" y="3038564"/>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0" name="Straight Arrow Connector 9"/>
          <p:cNvCxnSpPr/>
          <p:nvPr/>
        </p:nvCxnSpPr>
        <p:spPr>
          <a:xfrm>
            <a:off x="2307824" y="4038600"/>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007593" y="4038600"/>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74324" y="4876800"/>
            <a:ext cx="2667000" cy="1077218"/>
          </a:xfrm>
          <a:prstGeom prst="rect">
            <a:avLst/>
          </a:prstGeom>
          <a:noFill/>
        </p:spPr>
        <p:txBody>
          <a:bodyPr wrap="square" rtlCol="0">
            <a:spAutoFit/>
          </a:bodyPr>
          <a:lstStyle/>
          <a:p>
            <a:pPr algn="ctr"/>
            <a:r>
              <a:rPr lang="en-US" sz="1600" dirty="0" smtClean="0"/>
              <a:t>What proportion of the grade/subject/course are the student and teacher concurrently enrolled?</a:t>
            </a:r>
            <a:endParaRPr lang="en-US" sz="1600" dirty="0"/>
          </a:p>
        </p:txBody>
      </p:sp>
      <p:sp>
        <p:nvSpPr>
          <p:cNvPr id="16" name="TextBox 15"/>
          <p:cNvSpPr txBox="1"/>
          <p:nvPr/>
        </p:nvSpPr>
        <p:spPr>
          <a:xfrm>
            <a:off x="4191000" y="4833618"/>
            <a:ext cx="3657600" cy="1569660"/>
          </a:xfrm>
          <a:prstGeom prst="rect">
            <a:avLst/>
          </a:prstGeom>
          <a:noFill/>
        </p:spPr>
        <p:txBody>
          <a:bodyPr wrap="square" rtlCol="0">
            <a:spAutoFit/>
          </a:bodyPr>
          <a:lstStyle/>
          <a:p>
            <a:pPr algn="ctr"/>
            <a:r>
              <a:rPr lang="en-US" sz="1600" dirty="0" smtClean="0"/>
              <a:t>Of time student &amp; teacher enrolled together, are you the only PA certified educator providing content-specific instruction (Domains 1 and 3) of the assessed eligible content in the grade/subject/course?</a:t>
            </a:r>
            <a:endParaRPr lang="en-US" sz="1600" dirty="0"/>
          </a:p>
        </p:txBody>
      </p:sp>
      <p:sp>
        <p:nvSpPr>
          <p:cNvPr id="14" name="Rounded Rectangle 13"/>
          <p:cNvSpPr/>
          <p:nvPr/>
        </p:nvSpPr>
        <p:spPr>
          <a:xfrm>
            <a:off x="974324" y="1828800"/>
            <a:ext cx="6417076"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TextBox 16"/>
          <p:cNvSpPr txBox="1"/>
          <p:nvPr/>
        </p:nvSpPr>
        <p:spPr>
          <a:xfrm>
            <a:off x="1657350" y="1862435"/>
            <a:ext cx="5029200" cy="461665"/>
          </a:xfrm>
          <a:prstGeom prst="rect">
            <a:avLst/>
          </a:prstGeom>
          <a:noFill/>
        </p:spPr>
        <p:txBody>
          <a:bodyPr wrap="square" rtlCol="0">
            <a:spAutoFit/>
          </a:bodyPr>
          <a:lstStyle/>
          <a:p>
            <a:pPr algn="ctr"/>
            <a:r>
              <a:rPr lang="en-US" sz="2400" b="1" dirty="0">
                <a:solidFill>
                  <a:prstClr val="white"/>
                </a:solidFill>
              </a:rPr>
              <a:t>% </a:t>
            </a:r>
            <a:r>
              <a:rPr lang="en-US" sz="2400" b="1" dirty="0" smtClean="0">
                <a:solidFill>
                  <a:prstClr val="white"/>
                </a:solidFill>
              </a:rPr>
              <a:t>Instructional Responsibility</a:t>
            </a:r>
            <a:endParaRPr lang="en-US" sz="2400" b="1" dirty="0">
              <a:solidFill>
                <a:prstClr val="white"/>
              </a:solidFill>
            </a:endParaRPr>
          </a:p>
        </p:txBody>
      </p:sp>
    </p:spTree>
    <p:extLst>
      <p:ext uri="{BB962C8B-B14F-4D97-AF65-F5344CB8AC3E}">
        <p14:creationId xmlns:p14="http://schemas.microsoft.com/office/powerpoint/2010/main" val="3453307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a:t>
            </a:r>
            <a:r>
              <a:rPr lang="en-US" dirty="0"/>
              <a:t>is PVAAS teacher-specific reporting</a:t>
            </a:r>
            <a:r>
              <a:rPr lang="en-US" dirty="0" smtClean="0"/>
              <a:t>?</a:t>
            </a:r>
            <a:endParaRPr lang="en-US" dirty="0"/>
          </a:p>
        </p:txBody>
      </p:sp>
      <p:sp>
        <p:nvSpPr>
          <p:cNvPr id="4" name="Content Placeholder 3"/>
          <p:cNvSpPr>
            <a:spLocks noGrp="1"/>
          </p:cNvSpPr>
          <p:nvPr>
            <p:ph idx="1"/>
          </p:nvPr>
        </p:nvSpPr>
        <p:spPr>
          <a:xfrm>
            <a:off x="457200" y="1759857"/>
            <a:ext cx="7620000" cy="4553857"/>
          </a:xfrm>
        </p:spPr>
        <p:txBody>
          <a:bodyPr>
            <a:normAutofit/>
          </a:bodyPr>
          <a:lstStyle/>
          <a:p>
            <a:r>
              <a:rPr lang="en-US" dirty="0" smtClean="0">
                <a:latin typeface="+mj-lt"/>
              </a:rPr>
              <a:t>PVAAS teacher specific reporting estimates </a:t>
            </a:r>
            <a:r>
              <a:rPr lang="en-US" dirty="0">
                <a:latin typeface="+mj-lt"/>
              </a:rPr>
              <a:t>the effect of a teacher’s performance on the academic </a:t>
            </a:r>
            <a:r>
              <a:rPr lang="en-US" u="sng" dirty="0">
                <a:latin typeface="+mj-lt"/>
              </a:rPr>
              <a:t>growth</a:t>
            </a:r>
            <a:r>
              <a:rPr lang="en-US" dirty="0">
                <a:latin typeface="+mj-lt"/>
              </a:rPr>
              <a:t> of a group of students. </a:t>
            </a:r>
          </a:p>
          <a:p>
            <a:r>
              <a:rPr lang="en-US" dirty="0" smtClean="0">
                <a:latin typeface="+mj-lt"/>
              </a:rPr>
              <a:t>PVAAS </a:t>
            </a:r>
            <a:r>
              <a:rPr lang="en-US" dirty="0">
                <a:latin typeface="+mj-lt"/>
              </a:rPr>
              <a:t>provides a measure of academic growth for students by taking into account </a:t>
            </a:r>
            <a:r>
              <a:rPr lang="en-US" i="1" dirty="0">
                <a:latin typeface="+mj-lt"/>
              </a:rPr>
              <a:t>both</a:t>
            </a:r>
            <a:r>
              <a:rPr lang="en-US" dirty="0">
                <a:latin typeface="+mj-lt"/>
              </a:rPr>
              <a:t> their endpoint and their entering achievement level. </a:t>
            </a:r>
            <a:endParaRPr lang="en-US" dirty="0" smtClean="0">
              <a:latin typeface="+mj-lt"/>
            </a:endParaRPr>
          </a:p>
          <a:p>
            <a:r>
              <a:rPr lang="en-US" dirty="0" smtClean="0">
                <a:latin typeface="+mj-lt"/>
              </a:rPr>
              <a:t>By </a:t>
            </a:r>
            <a:r>
              <a:rPr lang="en-US" dirty="0">
                <a:latin typeface="+mj-lt"/>
              </a:rPr>
              <a:t>concentrating on growth, PVAAS puts the emphasis on what educators </a:t>
            </a:r>
            <a:r>
              <a:rPr lang="en-US" i="1" dirty="0">
                <a:latin typeface="+mj-lt"/>
              </a:rPr>
              <a:t>can</a:t>
            </a:r>
            <a:r>
              <a:rPr lang="en-US" dirty="0">
                <a:latin typeface="+mj-lt"/>
              </a:rPr>
              <a:t> influence. </a:t>
            </a:r>
          </a:p>
          <a:p>
            <a:r>
              <a:rPr lang="en-US" dirty="0">
                <a:latin typeface="+mj-lt"/>
              </a:rPr>
              <a:t>For the first time in Pennsylvania teachers will have access to information regarding their influence on the academic progress of students. </a:t>
            </a:r>
            <a:endParaRPr lang="en-US" dirty="0"/>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5</a:t>
            </a:fld>
            <a:endParaRPr lang="fr-CA"/>
          </a:p>
        </p:txBody>
      </p:sp>
    </p:spTree>
    <p:extLst>
      <p:ext uri="{BB962C8B-B14F-4D97-AF65-F5344CB8AC3E}">
        <p14:creationId xmlns:p14="http://schemas.microsoft.com/office/powerpoint/2010/main" val="6119259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835704"/>
          </a:xfrm>
        </p:spPr>
        <p:txBody>
          <a:bodyPr/>
          <a:lstStyle/>
          <a:p>
            <a:r>
              <a:rPr lang="en-US" dirty="0" smtClean="0"/>
              <a:t>Calculating % Student + Teacher Enrollment</a:t>
            </a:r>
            <a:endParaRPr lang="en-US"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a:r>
              <a:rPr lang="en-US" sz="2400" b="1" dirty="0">
                <a:solidFill>
                  <a:prstClr val="white"/>
                </a:solidFill>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a:r>
              <a:rPr lang="en-US" sz="2400" b="1" dirty="0">
                <a:solidFill>
                  <a:prstClr val="white"/>
                </a:solidFill>
              </a:rPr>
              <a:t>Full or Partial % of Instruction</a:t>
            </a:r>
          </a:p>
        </p:txBody>
      </p:sp>
      <p:cxnSp>
        <p:nvCxnSpPr>
          <p:cNvPr id="10" name="Straight Arrow Connector 9"/>
          <p:cNvCxnSpPr/>
          <p:nvPr/>
        </p:nvCxnSpPr>
        <p:spPr>
          <a:xfrm>
            <a:off x="2324100" y="3657600"/>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90600" y="4419600"/>
            <a:ext cx="2667000" cy="1077218"/>
          </a:xfrm>
          <a:prstGeom prst="rect">
            <a:avLst/>
          </a:prstGeom>
          <a:noFill/>
        </p:spPr>
        <p:txBody>
          <a:bodyPr wrap="square" rtlCol="0">
            <a:spAutoFit/>
          </a:bodyPr>
          <a:lstStyle/>
          <a:p>
            <a:pPr algn="ctr"/>
            <a:r>
              <a:rPr lang="en-US" sz="1600" dirty="0"/>
              <a:t>What proportion of the grade/subject/course are the student and teacher concurrently enrolled?</a:t>
            </a:r>
          </a:p>
        </p:txBody>
      </p:sp>
      <p:cxnSp>
        <p:nvCxnSpPr>
          <p:cNvPr id="4" name="Straight Arrow Connector 3"/>
          <p:cNvCxnSpPr/>
          <p:nvPr/>
        </p:nvCxnSpPr>
        <p:spPr>
          <a:xfrm>
            <a:off x="4724400" y="2667000"/>
            <a:ext cx="2895600" cy="0"/>
          </a:xfrm>
          <a:prstGeom prst="straightConnector1">
            <a:avLst/>
          </a:prstGeom>
          <a:ln w="635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514295" y="2124643"/>
            <a:ext cx="762000" cy="338554"/>
          </a:xfrm>
          <a:prstGeom prst="rect">
            <a:avLst/>
          </a:prstGeom>
          <a:noFill/>
        </p:spPr>
        <p:txBody>
          <a:bodyPr wrap="square" rtlCol="0">
            <a:spAutoFit/>
          </a:bodyPr>
          <a:lstStyle/>
          <a:p>
            <a:pPr algn="ctr"/>
            <a:r>
              <a:rPr lang="en-US" sz="1600" dirty="0" smtClean="0"/>
              <a:t>Day 1</a:t>
            </a:r>
            <a:endParaRPr lang="en-US" sz="1600" dirty="0"/>
          </a:p>
        </p:txBody>
      </p:sp>
      <p:sp>
        <p:nvSpPr>
          <p:cNvPr id="17" name="TextBox 16"/>
          <p:cNvSpPr txBox="1"/>
          <p:nvPr/>
        </p:nvSpPr>
        <p:spPr>
          <a:xfrm>
            <a:off x="6819900" y="1893957"/>
            <a:ext cx="1257300" cy="677108"/>
          </a:xfrm>
          <a:prstGeom prst="rect">
            <a:avLst/>
          </a:prstGeom>
          <a:noFill/>
        </p:spPr>
        <p:txBody>
          <a:bodyPr wrap="square" rtlCol="0">
            <a:spAutoFit/>
          </a:bodyPr>
          <a:lstStyle/>
          <a:p>
            <a:pPr algn="ctr"/>
            <a:r>
              <a:rPr lang="en-US" sz="1600" dirty="0" smtClean="0"/>
              <a:t>Day 140</a:t>
            </a:r>
          </a:p>
          <a:p>
            <a:pPr algn="ctr"/>
            <a:r>
              <a:rPr lang="en-US" sz="1100" dirty="0" smtClean="0"/>
              <a:t>Last Day Before Testing Window</a:t>
            </a:r>
            <a:endParaRPr lang="en-US" sz="1100" dirty="0"/>
          </a:p>
        </p:txBody>
      </p:sp>
      <p:sp>
        <p:nvSpPr>
          <p:cNvPr id="18" name="TextBox 17"/>
          <p:cNvSpPr txBox="1"/>
          <p:nvPr/>
        </p:nvSpPr>
        <p:spPr>
          <a:xfrm>
            <a:off x="5298489" y="2297668"/>
            <a:ext cx="1676400" cy="369332"/>
          </a:xfrm>
          <a:prstGeom prst="rect">
            <a:avLst/>
          </a:prstGeom>
          <a:noFill/>
        </p:spPr>
        <p:txBody>
          <a:bodyPr wrap="square" rtlCol="0">
            <a:spAutoFit/>
          </a:bodyPr>
          <a:lstStyle/>
          <a:p>
            <a:pPr algn="ctr"/>
            <a:r>
              <a:rPr lang="en-US" b="1" dirty="0" smtClean="0"/>
              <a:t>School Year</a:t>
            </a:r>
            <a:endParaRPr lang="en-US" b="1" dirty="0"/>
          </a:p>
        </p:txBody>
      </p:sp>
      <p:cxnSp>
        <p:nvCxnSpPr>
          <p:cNvPr id="19" name="Straight Arrow Connector 18"/>
          <p:cNvCxnSpPr/>
          <p:nvPr/>
        </p:nvCxnSpPr>
        <p:spPr>
          <a:xfrm>
            <a:off x="5715000" y="3276600"/>
            <a:ext cx="1905000" cy="0"/>
          </a:xfrm>
          <a:prstGeom prst="straightConnector1">
            <a:avLst/>
          </a:prstGeom>
          <a:ln w="6350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724400" y="3886200"/>
            <a:ext cx="2250489" cy="0"/>
          </a:xfrm>
          <a:prstGeom prst="straightConnector1">
            <a:avLst/>
          </a:prstGeom>
          <a:ln w="635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849274" y="2923381"/>
            <a:ext cx="1676400" cy="307777"/>
          </a:xfrm>
          <a:prstGeom prst="rect">
            <a:avLst/>
          </a:prstGeom>
          <a:noFill/>
        </p:spPr>
        <p:txBody>
          <a:bodyPr wrap="square" rtlCol="0">
            <a:spAutoFit/>
          </a:bodyPr>
          <a:lstStyle/>
          <a:p>
            <a:pPr algn="ctr"/>
            <a:r>
              <a:rPr lang="en-US" dirty="0" smtClean="0"/>
              <a:t>Student Enrolled</a:t>
            </a:r>
            <a:endParaRPr lang="en-US" dirty="0"/>
          </a:p>
        </p:txBody>
      </p:sp>
      <p:cxnSp>
        <p:nvCxnSpPr>
          <p:cNvPr id="24" name="Straight Connector 23"/>
          <p:cNvCxnSpPr/>
          <p:nvPr/>
        </p:nvCxnSpPr>
        <p:spPr>
          <a:xfrm>
            <a:off x="5742740" y="3877233"/>
            <a:ext cx="1" cy="127582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971928" y="3886200"/>
            <a:ext cx="1" cy="126685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011444" y="3538679"/>
            <a:ext cx="1676400" cy="307777"/>
          </a:xfrm>
          <a:prstGeom prst="rect">
            <a:avLst/>
          </a:prstGeom>
          <a:noFill/>
        </p:spPr>
        <p:txBody>
          <a:bodyPr wrap="square" rtlCol="0">
            <a:spAutoFit/>
          </a:bodyPr>
          <a:lstStyle/>
          <a:p>
            <a:pPr algn="ctr"/>
            <a:r>
              <a:rPr lang="en-US" dirty="0" smtClean="0"/>
              <a:t>Teacher Enrolled</a:t>
            </a:r>
            <a:endParaRPr lang="en-US" dirty="0"/>
          </a:p>
        </p:txBody>
      </p:sp>
      <p:sp>
        <p:nvSpPr>
          <p:cNvPr id="26" name="Right Brace 25"/>
          <p:cNvSpPr/>
          <p:nvPr/>
        </p:nvSpPr>
        <p:spPr>
          <a:xfrm rot="5400000">
            <a:off x="6014434" y="4881362"/>
            <a:ext cx="685800" cy="122918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p:cNvSpPr txBox="1"/>
          <p:nvPr/>
        </p:nvSpPr>
        <p:spPr>
          <a:xfrm>
            <a:off x="5147197" y="5838856"/>
            <a:ext cx="2420274" cy="646331"/>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a:r>
              <a:rPr lang="en-US" b="1" dirty="0" smtClean="0">
                <a:solidFill>
                  <a:schemeClr val="bg1"/>
                </a:solidFill>
              </a:rPr>
              <a:t>% Student + Teacher Enrollment</a:t>
            </a:r>
            <a:endParaRPr lang="en-US" b="1" dirty="0">
              <a:solidFill>
                <a:schemeClr val="bg1"/>
              </a:solidFill>
            </a:endParaRPr>
          </a:p>
        </p:txBody>
      </p:sp>
    </p:spTree>
    <p:extLst>
      <p:ext uri="{BB962C8B-B14F-4D97-AF65-F5344CB8AC3E}">
        <p14:creationId xmlns:p14="http://schemas.microsoft.com/office/powerpoint/2010/main" val="2683410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7982" y="459696"/>
            <a:ext cx="8193314" cy="835704"/>
          </a:xfrm>
        </p:spPr>
        <p:txBody>
          <a:bodyPr/>
          <a:lstStyle/>
          <a:p>
            <a:r>
              <a:rPr lang="en-US" dirty="0" smtClean="0"/>
              <a:t>Calculating Full or Partial % of Instruction</a:t>
            </a:r>
            <a:endParaRPr lang="en-US" dirty="0"/>
          </a:p>
        </p:txBody>
      </p:sp>
      <p:sp>
        <p:nvSpPr>
          <p:cNvPr id="9" name="Rounded Rectangle 8"/>
          <p:cNvSpPr/>
          <p:nvPr/>
        </p:nvSpPr>
        <p:spPr>
          <a:xfrm>
            <a:off x="2095500" y="1841940"/>
            <a:ext cx="4343400" cy="6477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TextBox 10"/>
          <p:cNvSpPr txBox="1"/>
          <p:nvPr/>
        </p:nvSpPr>
        <p:spPr>
          <a:xfrm>
            <a:off x="2209800" y="1934957"/>
            <a:ext cx="4267200" cy="400110"/>
          </a:xfrm>
          <a:prstGeom prst="rect">
            <a:avLst/>
          </a:prstGeom>
          <a:noFill/>
        </p:spPr>
        <p:txBody>
          <a:bodyPr wrap="square" rtlCol="0">
            <a:spAutoFit/>
          </a:bodyPr>
          <a:lstStyle/>
          <a:p>
            <a:pPr algn="ctr"/>
            <a:r>
              <a:rPr lang="en-US" sz="2000" b="1" dirty="0">
                <a:solidFill>
                  <a:prstClr val="white"/>
                </a:solidFill>
              </a:rPr>
              <a:t>Full or Partial % of Instruction</a:t>
            </a:r>
          </a:p>
        </p:txBody>
      </p:sp>
      <p:cxnSp>
        <p:nvCxnSpPr>
          <p:cNvPr id="15" name="Straight Arrow Connector 14"/>
          <p:cNvCxnSpPr/>
          <p:nvPr/>
        </p:nvCxnSpPr>
        <p:spPr>
          <a:xfrm flipH="1">
            <a:off x="4191000" y="2525132"/>
            <a:ext cx="8138" cy="6366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77594" y="5163299"/>
            <a:ext cx="2134154" cy="584775"/>
          </a:xfrm>
          <a:prstGeom prst="rect">
            <a:avLst/>
          </a:prstGeom>
          <a:solidFill>
            <a:srgbClr val="EE0000"/>
          </a:solidFill>
          <a:ln>
            <a:solidFill>
              <a:srgbClr val="EE0000"/>
            </a:solidFill>
          </a:ln>
        </p:spPr>
        <p:txBody>
          <a:bodyPr wrap="square" rtlCol="0">
            <a:spAutoFit/>
          </a:bodyPr>
          <a:lstStyle/>
          <a:p>
            <a:pPr algn="ctr"/>
            <a:r>
              <a:rPr lang="en-US" sz="1600" b="1" dirty="0" smtClean="0">
                <a:solidFill>
                  <a:schemeClr val="bg1"/>
                </a:solidFill>
              </a:rPr>
              <a:t>Full or Partial % of Instruction = 100%</a:t>
            </a:r>
            <a:endParaRPr lang="en-US" sz="1600" b="1" dirty="0">
              <a:solidFill>
                <a:schemeClr val="bg1"/>
              </a:solidFill>
            </a:endParaRPr>
          </a:p>
        </p:txBody>
      </p:sp>
      <p:sp>
        <p:nvSpPr>
          <p:cNvPr id="16" name="TextBox 15"/>
          <p:cNvSpPr txBox="1"/>
          <p:nvPr/>
        </p:nvSpPr>
        <p:spPr>
          <a:xfrm>
            <a:off x="816006" y="3106626"/>
            <a:ext cx="6934200" cy="830997"/>
          </a:xfrm>
          <a:prstGeom prst="rect">
            <a:avLst/>
          </a:prstGeom>
          <a:noFill/>
        </p:spPr>
        <p:txBody>
          <a:bodyPr wrap="square" rtlCol="0">
            <a:spAutoFit/>
          </a:bodyPr>
          <a:lstStyle/>
          <a:p>
            <a:pPr algn="ctr"/>
            <a:r>
              <a:rPr lang="en-US" sz="1600" dirty="0" smtClean="0"/>
              <a:t>Of time student &amp; teacher enrolled together, are you the only PA certified educator providing content-specific instruction (Domains 1 and 3) of the assessed eligible content in the grade/subject/course?</a:t>
            </a:r>
            <a:endParaRPr lang="en-US" sz="1600" dirty="0"/>
          </a:p>
        </p:txBody>
      </p:sp>
      <p:cxnSp>
        <p:nvCxnSpPr>
          <p:cNvPr id="14" name="Straight Arrow Connector 13"/>
          <p:cNvCxnSpPr/>
          <p:nvPr/>
        </p:nvCxnSpPr>
        <p:spPr>
          <a:xfrm flipH="1">
            <a:off x="2250856" y="4343400"/>
            <a:ext cx="760892" cy="7266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819400" y="3940440"/>
            <a:ext cx="727229" cy="338554"/>
          </a:xfrm>
          <a:prstGeom prst="rect">
            <a:avLst/>
          </a:prstGeom>
          <a:noFill/>
          <a:ln>
            <a:solidFill>
              <a:schemeClr val="tx1"/>
            </a:solidFill>
          </a:ln>
        </p:spPr>
        <p:txBody>
          <a:bodyPr wrap="square" rtlCol="0">
            <a:spAutoFit/>
          </a:bodyPr>
          <a:lstStyle/>
          <a:p>
            <a:pPr algn="ctr"/>
            <a:r>
              <a:rPr lang="en-US" sz="1600" b="1" dirty="0" smtClean="0"/>
              <a:t>YES</a:t>
            </a:r>
            <a:endParaRPr lang="en-US" sz="1600" b="1" dirty="0"/>
          </a:p>
        </p:txBody>
      </p:sp>
      <p:sp>
        <p:nvSpPr>
          <p:cNvPr id="19" name="TextBox 18"/>
          <p:cNvSpPr txBox="1"/>
          <p:nvPr/>
        </p:nvSpPr>
        <p:spPr>
          <a:xfrm>
            <a:off x="4895711" y="3940440"/>
            <a:ext cx="727229" cy="338554"/>
          </a:xfrm>
          <a:prstGeom prst="rect">
            <a:avLst/>
          </a:prstGeom>
          <a:noFill/>
          <a:ln>
            <a:solidFill>
              <a:schemeClr val="tx1"/>
            </a:solidFill>
          </a:ln>
        </p:spPr>
        <p:txBody>
          <a:bodyPr wrap="square" rtlCol="0">
            <a:spAutoFit/>
          </a:bodyPr>
          <a:lstStyle/>
          <a:p>
            <a:pPr algn="ctr"/>
            <a:r>
              <a:rPr lang="en-US" sz="1600" b="1" dirty="0" smtClean="0"/>
              <a:t>NO</a:t>
            </a:r>
            <a:endParaRPr lang="en-US" sz="1600" b="1" dirty="0"/>
          </a:p>
        </p:txBody>
      </p:sp>
      <p:cxnSp>
        <p:nvCxnSpPr>
          <p:cNvPr id="20" name="Straight Arrow Connector 19"/>
          <p:cNvCxnSpPr/>
          <p:nvPr/>
        </p:nvCxnSpPr>
        <p:spPr>
          <a:xfrm>
            <a:off x="5410200" y="4304338"/>
            <a:ext cx="606548" cy="7266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800600" y="5086355"/>
            <a:ext cx="3276600" cy="1169551"/>
          </a:xfrm>
          <a:prstGeom prst="rect">
            <a:avLst/>
          </a:prstGeom>
          <a:solidFill>
            <a:srgbClr val="EE0000"/>
          </a:solidFill>
          <a:ln>
            <a:solidFill>
              <a:srgbClr val="EE0000"/>
            </a:solidFill>
          </a:ln>
        </p:spPr>
        <p:txBody>
          <a:bodyPr wrap="square" rtlCol="0">
            <a:spAutoFit/>
          </a:bodyPr>
          <a:lstStyle/>
          <a:p>
            <a:pPr algn="ctr"/>
            <a:r>
              <a:rPr lang="en-US" b="1" dirty="0" smtClean="0">
                <a:solidFill>
                  <a:schemeClr val="bg1"/>
                </a:solidFill>
              </a:rPr>
              <a:t>Full or Partial % of Instruction =</a:t>
            </a:r>
          </a:p>
          <a:p>
            <a:pPr algn="ctr"/>
            <a:r>
              <a:rPr lang="en-US" b="1" dirty="0" smtClean="0">
                <a:solidFill>
                  <a:schemeClr val="bg1"/>
                </a:solidFill>
              </a:rPr>
              <a:t>Proportion of time </a:t>
            </a:r>
            <a:r>
              <a:rPr lang="en-US" b="1" u="sng" dirty="0" smtClean="0">
                <a:solidFill>
                  <a:schemeClr val="bg1"/>
                </a:solidFill>
              </a:rPr>
              <a:t>YOU</a:t>
            </a:r>
            <a:r>
              <a:rPr lang="en-US" b="1" dirty="0" smtClean="0">
                <a:solidFill>
                  <a:schemeClr val="bg1"/>
                </a:solidFill>
              </a:rPr>
              <a:t> provided content-specific instruction of the assessed eligible content in the grade/subject/course</a:t>
            </a:r>
            <a:endParaRPr lang="en-US" b="1" dirty="0">
              <a:solidFill>
                <a:schemeClr val="bg1"/>
              </a:solidFill>
            </a:endParaRPr>
          </a:p>
        </p:txBody>
      </p:sp>
    </p:spTree>
    <p:extLst>
      <p:ext uri="{BB962C8B-B14F-4D97-AF65-F5344CB8AC3E}">
        <p14:creationId xmlns:p14="http://schemas.microsoft.com/office/powerpoint/2010/main" val="11595265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Rectangle 2"/>
          <p:cNvSpPr/>
          <p:nvPr/>
        </p:nvSpPr>
        <p:spPr>
          <a:xfrm>
            <a:off x="560069" y="2133600"/>
            <a:ext cx="7559040" cy="4093428"/>
          </a:xfrm>
          <a:prstGeom prst="rect">
            <a:avLst/>
          </a:prstGeom>
        </p:spPr>
        <p:txBody>
          <a:bodyPr wrap="square">
            <a:spAutoFit/>
          </a:bodyPr>
          <a:lstStyle/>
          <a:p>
            <a:pPr fontAlgn="base">
              <a:spcBef>
                <a:spcPct val="0"/>
              </a:spcBef>
              <a:spcAft>
                <a:spcPct val="0"/>
              </a:spcAft>
            </a:pPr>
            <a:r>
              <a:rPr lang="en-US" sz="2000" dirty="0">
                <a:solidFill>
                  <a:srgbClr val="292929"/>
                </a:solidFill>
                <a:latin typeface="Arial" charset="0"/>
                <a:ea typeface="ＭＳ Ｐゴシック" pitchFamily="34" charset="-128"/>
              </a:rPr>
              <a:t>All 4</a:t>
            </a:r>
            <a:r>
              <a:rPr lang="en-US" sz="2000" baseline="30000" dirty="0">
                <a:solidFill>
                  <a:srgbClr val="292929"/>
                </a:solidFill>
                <a:latin typeface="Arial" charset="0"/>
                <a:ea typeface="ＭＳ Ｐゴシック" pitchFamily="34" charset="-128"/>
              </a:rPr>
              <a:t>th</a:t>
            </a:r>
            <a:r>
              <a:rPr lang="en-US" sz="2000" dirty="0">
                <a:solidFill>
                  <a:srgbClr val="292929"/>
                </a:solidFill>
                <a:latin typeface="Arial" charset="0"/>
                <a:ea typeface="ＭＳ Ｐゴシック" pitchFamily="34" charset="-128"/>
              </a:rPr>
              <a:t> grade students were enrolled from Day 1 of the grade/subject/course through the last school day before the testing window of the district/school. All teachers were enrolled for the entire grade/subject/course.  Sample Elementary School began the grade/subject/course with three (3) 4th grade teachers but enrollment continued to increase. 10% into this timeframe, the school was allotted an additional position for 4th grade. Students were redistributed and assigned to the new teacher, Teacher Smith.  Teacher Smith did not teach his students the entire grade/subject/course.  He only taught the students for 90% of this timeframe. All teachers were the only teachers providing content specific instruction (Domains 1 and 3) for all grade 4 subjects to their respective group of students.</a:t>
            </a:r>
            <a:endParaRPr lang="en-US" sz="2000" dirty="0">
              <a:solidFill>
                <a:srgbClr val="292929"/>
              </a:solidFill>
              <a:latin typeface="Cambria"/>
              <a:ea typeface="ＭＳ Ｐゴシック" pitchFamily="34" charset="-128"/>
            </a:endParaRPr>
          </a:p>
        </p:txBody>
      </p:sp>
      <p:pic>
        <p:nvPicPr>
          <p:cNvPr id="6148" name="Picture 4" descr="http://us.123rf.com/400wm/400/400/michaeljung/michaeljung0906/michaeljung090600290/5125275-teach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4212" y="425545"/>
            <a:ext cx="2158578" cy="1441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5707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193314" cy="835704"/>
          </a:xfrm>
        </p:spPr>
        <p:txBody>
          <a:bodyPr/>
          <a:lstStyle/>
          <a:p>
            <a:r>
              <a:rPr lang="en-US" dirty="0" smtClean="0"/>
              <a:t>Calculating % Instructional Responsibility for Teacher Smith</a:t>
            </a:r>
            <a:endParaRPr lang="en-US"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9" name="Rounded Rectangle 8"/>
          <p:cNvSpPr/>
          <p:nvPr/>
        </p:nvSpPr>
        <p:spPr>
          <a:xfrm>
            <a:off x="4707384" y="2233844"/>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Full or Partial % of Instruction</a:t>
            </a:r>
          </a:p>
        </p:txBody>
      </p:sp>
      <p:sp>
        <p:nvSpPr>
          <p:cNvPr id="13" name="Multiply 12"/>
          <p:cNvSpPr/>
          <p:nvPr/>
        </p:nvSpPr>
        <p:spPr>
          <a:xfrm>
            <a:off x="3810000" y="2667000"/>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cxnSp>
        <p:nvCxnSpPr>
          <p:cNvPr id="10" name="Straight Arrow Connector 9"/>
          <p:cNvCxnSpPr/>
          <p:nvPr/>
        </p:nvCxnSpPr>
        <p:spPr>
          <a:xfrm>
            <a:off x="23241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8293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90600" y="4267200"/>
            <a:ext cx="2667000" cy="830997"/>
          </a:xfrm>
          <a:prstGeom prst="rect">
            <a:avLst/>
          </a:prstGeom>
          <a:noFill/>
        </p:spPr>
        <p:txBody>
          <a:bodyPr wrap="square" rtlCol="0">
            <a:spAutoFit/>
          </a:bodyPr>
          <a:lstStyle/>
          <a:p>
            <a:pPr algn="ctr" fontAlgn="base">
              <a:spcBef>
                <a:spcPct val="0"/>
              </a:spcBef>
              <a:spcAft>
                <a:spcPct val="0"/>
              </a:spcAft>
            </a:pPr>
            <a:r>
              <a:rPr lang="en-US" sz="1600" dirty="0">
                <a:solidFill>
                  <a:srgbClr val="292929"/>
                </a:solidFill>
                <a:latin typeface="Arial" charset="0"/>
                <a:ea typeface="ＭＳ Ｐゴシック" pitchFamily="34" charset="-128"/>
              </a:rPr>
              <a:t>Teacher Smith &amp; students enrolled together 90% of the grade/subject/course</a:t>
            </a:r>
          </a:p>
        </p:txBody>
      </p:sp>
      <p:sp>
        <p:nvSpPr>
          <p:cNvPr id="16" name="TextBox 15"/>
          <p:cNvSpPr txBox="1"/>
          <p:nvPr/>
        </p:nvSpPr>
        <p:spPr>
          <a:xfrm>
            <a:off x="3937246" y="4264241"/>
            <a:ext cx="4292353" cy="1077218"/>
          </a:xfrm>
          <a:prstGeom prst="rect">
            <a:avLst/>
          </a:prstGeom>
          <a:noFill/>
        </p:spPr>
        <p:txBody>
          <a:bodyPr wrap="square" rtlCol="0">
            <a:spAutoFit/>
          </a:bodyPr>
          <a:lstStyle/>
          <a:p>
            <a:pPr algn="ctr" fontAlgn="base">
              <a:spcBef>
                <a:spcPct val="0"/>
              </a:spcBef>
              <a:spcAft>
                <a:spcPct val="0"/>
              </a:spcAft>
            </a:pPr>
            <a:r>
              <a:rPr lang="en-US" sz="1600" dirty="0">
                <a:solidFill>
                  <a:srgbClr val="292929"/>
                </a:solidFill>
                <a:latin typeface="Arial" charset="0"/>
                <a:ea typeface="ＭＳ Ｐゴシック" pitchFamily="34" charset="-128"/>
              </a:rPr>
              <a:t>Of time enrolled together, Teacher Smith was the only PA certified educator providing content-specific instruction of the assessed eligible content in the grade/subject/course.</a:t>
            </a:r>
          </a:p>
        </p:txBody>
      </p:sp>
      <p:sp>
        <p:nvSpPr>
          <p:cNvPr id="14" name="TextBox 13"/>
          <p:cNvSpPr txBox="1"/>
          <p:nvPr/>
        </p:nvSpPr>
        <p:spPr>
          <a:xfrm>
            <a:off x="4838423" y="5846007"/>
            <a:ext cx="2134154" cy="584775"/>
          </a:xfrm>
          <a:prstGeom prst="rect">
            <a:avLst/>
          </a:prstGeom>
          <a:solidFill>
            <a:srgbClr val="EE0000"/>
          </a:solidFill>
          <a:ln>
            <a:solidFill>
              <a:srgbClr val="EE0000"/>
            </a:solidFill>
          </a:ln>
        </p:spPr>
        <p:txBody>
          <a:bodyPr wrap="square" rtlCol="0">
            <a:spAutoFit/>
          </a:bodyPr>
          <a:lstStyle/>
          <a:p>
            <a:pPr algn="ctr" fontAlgn="base">
              <a:spcBef>
                <a:spcPct val="0"/>
              </a:spcBef>
              <a:spcAft>
                <a:spcPct val="0"/>
              </a:spcAft>
            </a:pPr>
            <a:r>
              <a:rPr lang="en-US" sz="1600" b="1" dirty="0">
                <a:solidFill>
                  <a:prstClr val="white"/>
                </a:solidFill>
                <a:latin typeface="Arial" charset="0"/>
                <a:ea typeface="ＭＳ Ｐゴシック" pitchFamily="34" charset="-128"/>
              </a:rPr>
              <a:t>Full or Partial % of Instruction = 100%</a:t>
            </a:r>
          </a:p>
        </p:txBody>
      </p:sp>
      <p:sp>
        <p:nvSpPr>
          <p:cNvPr id="17" name="TextBox 16"/>
          <p:cNvSpPr txBox="1"/>
          <p:nvPr/>
        </p:nvSpPr>
        <p:spPr>
          <a:xfrm>
            <a:off x="1248145" y="5819641"/>
            <a:ext cx="2134154" cy="523220"/>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fontAlgn="base">
              <a:spcBef>
                <a:spcPct val="0"/>
              </a:spcBef>
              <a:spcAft>
                <a:spcPct val="0"/>
              </a:spcAft>
            </a:pPr>
            <a:r>
              <a:rPr lang="en-US" sz="1400" b="1" dirty="0">
                <a:solidFill>
                  <a:prstClr val="white"/>
                </a:solidFill>
                <a:latin typeface="Arial" charset="0"/>
                <a:ea typeface="ＭＳ Ｐゴシック" pitchFamily="34" charset="-128"/>
              </a:rPr>
              <a:t>% Student + Teacher Enrollment = 90%</a:t>
            </a:r>
          </a:p>
        </p:txBody>
      </p:sp>
      <p:cxnSp>
        <p:nvCxnSpPr>
          <p:cNvPr id="18" name="Straight Arrow Connector 17"/>
          <p:cNvCxnSpPr/>
          <p:nvPr/>
        </p:nvCxnSpPr>
        <p:spPr>
          <a:xfrm>
            <a:off x="2324100" y="5038296"/>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905500" y="5274355"/>
            <a:ext cx="0" cy="5716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38200" y="1600200"/>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21" name="TextBox 20"/>
          <p:cNvSpPr txBox="1"/>
          <p:nvPr/>
        </p:nvSpPr>
        <p:spPr>
          <a:xfrm>
            <a:off x="1657350" y="1635130"/>
            <a:ext cx="5029200" cy="461665"/>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Instructional Responsibility</a:t>
            </a:r>
          </a:p>
        </p:txBody>
      </p:sp>
    </p:spTree>
    <p:extLst>
      <p:ext uri="{BB962C8B-B14F-4D97-AF65-F5344CB8AC3E}">
        <p14:creationId xmlns:p14="http://schemas.microsoft.com/office/powerpoint/2010/main" val="17245655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a:t>
            </a:r>
            <a:endParaRPr lang="en-US" dirty="0"/>
          </a:p>
        </p:txBody>
      </p:sp>
      <p:sp>
        <p:nvSpPr>
          <p:cNvPr id="3" name="Rectangle 2"/>
          <p:cNvSpPr/>
          <p:nvPr/>
        </p:nvSpPr>
        <p:spPr>
          <a:xfrm>
            <a:off x="530711" y="2431570"/>
            <a:ext cx="7483736" cy="4401205"/>
          </a:xfrm>
          <a:prstGeom prst="rect">
            <a:avLst/>
          </a:prstGeom>
        </p:spPr>
        <p:txBody>
          <a:bodyPr wrap="square">
            <a:spAutoFit/>
          </a:bodyPr>
          <a:lstStyle/>
          <a:p>
            <a:pPr fontAlgn="base">
              <a:spcBef>
                <a:spcPct val="0"/>
              </a:spcBef>
              <a:spcAft>
                <a:spcPct val="0"/>
              </a:spcAft>
            </a:pPr>
            <a:r>
              <a:rPr lang="en-US" sz="2000" dirty="0">
                <a:solidFill>
                  <a:srgbClr val="292929"/>
                </a:solidFill>
                <a:latin typeface="Arial" charset="0"/>
                <a:ea typeface="ＭＳ Ｐゴシック" pitchFamily="34" charset="-128"/>
              </a:rPr>
              <a:t>Teacher Walters had a baby and is </a:t>
            </a:r>
            <a:r>
              <a:rPr lang="en-US" sz="2000" u="sng" dirty="0">
                <a:solidFill>
                  <a:srgbClr val="292929"/>
                </a:solidFill>
                <a:latin typeface="Arial" charset="0"/>
                <a:ea typeface="ＭＳ Ｐゴシック" pitchFamily="34" charset="-128"/>
              </a:rPr>
              <a:t>absent</a:t>
            </a:r>
            <a:r>
              <a:rPr lang="en-US" sz="2000" dirty="0">
                <a:solidFill>
                  <a:srgbClr val="292929"/>
                </a:solidFill>
                <a:latin typeface="Arial" charset="0"/>
                <a:ea typeface="ＭＳ Ｐゴシック" pitchFamily="34" charset="-128"/>
              </a:rPr>
              <a:t> from school for 20% of the grade/subject/course. A long term substitute (LTS) covers this course for the remainder of the grade/subject/course.  Teacher Walters was the only teacher providing content specific instruction (Domains 1 and 3) for the PA assessed grade/subject/course while she was enrolled with the students. </a:t>
            </a:r>
            <a:endParaRPr lang="en-US" sz="2000" dirty="0" smtClean="0">
              <a:solidFill>
                <a:srgbClr val="292929"/>
              </a:solidFill>
              <a:latin typeface="Arial" charset="0"/>
              <a:ea typeface="ＭＳ Ｐゴシック" pitchFamily="34" charset="-128"/>
            </a:endParaRPr>
          </a:p>
          <a:p>
            <a:pPr fontAlgn="base">
              <a:spcBef>
                <a:spcPct val="0"/>
              </a:spcBef>
              <a:spcAft>
                <a:spcPct val="0"/>
              </a:spcAft>
            </a:pPr>
            <a:endParaRPr lang="en-US" sz="2000" dirty="0">
              <a:solidFill>
                <a:srgbClr val="292929"/>
              </a:solidFill>
              <a:latin typeface="Arial" charset="0"/>
              <a:ea typeface="ＭＳ Ｐゴシック" pitchFamily="34" charset="-128"/>
            </a:endParaRPr>
          </a:p>
          <a:p>
            <a:pPr fontAlgn="base">
              <a:spcBef>
                <a:spcPct val="0"/>
              </a:spcBef>
              <a:spcAft>
                <a:spcPct val="0"/>
              </a:spcAft>
            </a:pPr>
            <a:r>
              <a:rPr lang="en-US" sz="2000" dirty="0" smtClean="0">
                <a:solidFill>
                  <a:srgbClr val="292929"/>
                </a:solidFill>
                <a:latin typeface="Arial" charset="0"/>
                <a:ea typeface="ＭＳ Ｐゴシック" pitchFamily="34" charset="-128"/>
              </a:rPr>
              <a:t>The </a:t>
            </a:r>
            <a:r>
              <a:rPr lang="en-US" sz="2000" dirty="0">
                <a:solidFill>
                  <a:srgbClr val="292929"/>
                </a:solidFill>
                <a:latin typeface="Arial" charset="0"/>
                <a:ea typeface="ＭＳ Ｐゴシック" pitchFamily="34" charset="-128"/>
              </a:rPr>
              <a:t>LTS is employed and evaluated by the LEA, therefore subject to Act 82 </a:t>
            </a:r>
            <a:r>
              <a:rPr lang="en-US" sz="2000" dirty="0">
                <a:solidFill>
                  <a:srgbClr val="292929"/>
                </a:solidFill>
                <a:latin typeface="Arial" pitchFamily="34" charset="0"/>
                <a:ea typeface="ＭＳ Ｐゴシック" pitchFamily="34" charset="-128"/>
                <a:cs typeface="Arial" pitchFamily="34" charset="0"/>
              </a:rPr>
              <a:t>evaluation requirements including PVAAS teacher specific reporting. </a:t>
            </a:r>
            <a:r>
              <a:rPr lang="en-US" sz="2000" dirty="0" smtClean="0">
                <a:solidFill>
                  <a:srgbClr val="292929"/>
                </a:solidFill>
                <a:latin typeface="Arial" pitchFamily="34" charset="0"/>
                <a:ea typeface="ＭＳ Ｐゴシック" pitchFamily="34" charset="-128"/>
                <a:cs typeface="Arial" pitchFamily="34" charset="0"/>
              </a:rPr>
              <a:t> The LTS </a:t>
            </a:r>
            <a:r>
              <a:rPr lang="en-US" sz="2000" dirty="0">
                <a:solidFill>
                  <a:srgbClr val="292929"/>
                </a:solidFill>
                <a:latin typeface="Arial" pitchFamily="34" charset="0"/>
                <a:ea typeface="ＭＳ Ｐゴシック" pitchFamily="34" charset="-128"/>
                <a:cs typeface="Arial" pitchFamily="34" charset="0"/>
              </a:rPr>
              <a:t>was </a:t>
            </a:r>
            <a:r>
              <a:rPr lang="en-US" sz="2000" dirty="0">
                <a:solidFill>
                  <a:srgbClr val="292929"/>
                </a:solidFill>
                <a:latin typeface="Arial" charset="0"/>
                <a:ea typeface="ＭＳ Ｐゴシック" pitchFamily="34" charset="-128"/>
              </a:rPr>
              <a:t>the only teacher providing content specific instruction (Domains 1 and 3) for the PA assessed grade/subject/course while she was enrolled with the students. </a:t>
            </a:r>
            <a:endParaRPr lang="en-US" sz="2000" dirty="0">
              <a:solidFill>
                <a:srgbClr val="292929"/>
              </a:solidFill>
              <a:latin typeface="Cambria"/>
              <a:ea typeface="ＭＳ Ｐゴシック" pitchFamily="34" charset="-128"/>
            </a:endParaRPr>
          </a:p>
          <a:p>
            <a:pPr fontAlgn="base">
              <a:spcBef>
                <a:spcPct val="0"/>
              </a:spcBef>
              <a:spcAft>
                <a:spcPct val="0"/>
              </a:spcAft>
            </a:pPr>
            <a:endParaRPr lang="en-US" sz="2000" dirty="0">
              <a:solidFill>
                <a:srgbClr val="292929"/>
              </a:solidFill>
              <a:latin typeface="Cambria"/>
              <a:ea typeface="ＭＳ Ｐゴシック" pitchFamily="34" charset="-128"/>
            </a:endParaRPr>
          </a:p>
        </p:txBody>
      </p:sp>
      <p:pic>
        <p:nvPicPr>
          <p:cNvPr id="15362" name="Picture 2" descr="http://www.englishfirst.com/trt/images/english-teacher-in-russi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3575" y="394819"/>
            <a:ext cx="1921251" cy="1646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048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193314" cy="835704"/>
          </a:xfrm>
        </p:spPr>
        <p:txBody>
          <a:bodyPr/>
          <a:lstStyle/>
          <a:p>
            <a:r>
              <a:rPr lang="en-US" sz="4400" dirty="0" smtClean="0"/>
              <a:t>Calculating % Instructional Responsibility for Teacher Walters</a:t>
            </a:r>
            <a:endParaRPr lang="en-US" sz="4400"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9" name="Rounded Rectangle 8"/>
          <p:cNvSpPr/>
          <p:nvPr/>
        </p:nvSpPr>
        <p:spPr>
          <a:xfrm>
            <a:off x="4707384" y="2233844"/>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Full or Partial % of Instruction</a:t>
            </a:r>
          </a:p>
        </p:txBody>
      </p:sp>
      <p:sp>
        <p:nvSpPr>
          <p:cNvPr id="13" name="Multiply 12"/>
          <p:cNvSpPr/>
          <p:nvPr/>
        </p:nvSpPr>
        <p:spPr>
          <a:xfrm>
            <a:off x="3810000" y="2667000"/>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cxnSp>
        <p:nvCxnSpPr>
          <p:cNvPr id="10" name="Straight Arrow Connector 9"/>
          <p:cNvCxnSpPr/>
          <p:nvPr/>
        </p:nvCxnSpPr>
        <p:spPr>
          <a:xfrm>
            <a:off x="23241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8293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90600" y="4267200"/>
            <a:ext cx="2667000" cy="830997"/>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Teacher Walters &amp; students enrolled together 80% of the grade/subject/course</a:t>
            </a:r>
          </a:p>
        </p:txBody>
      </p:sp>
      <p:sp>
        <p:nvSpPr>
          <p:cNvPr id="16" name="TextBox 15"/>
          <p:cNvSpPr txBox="1"/>
          <p:nvPr/>
        </p:nvSpPr>
        <p:spPr>
          <a:xfrm>
            <a:off x="3937247" y="4264241"/>
            <a:ext cx="4038600" cy="1077218"/>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Of time enrolled together, Teacher Walters was the only PA certified educator providing content-specific instruction of the assessed eligible content in the grade/subject/course.</a:t>
            </a:r>
          </a:p>
        </p:txBody>
      </p:sp>
      <p:sp>
        <p:nvSpPr>
          <p:cNvPr id="14" name="TextBox 13"/>
          <p:cNvSpPr txBox="1"/>
          <p:nvPr/>
        </p:nvSpPr>
        <p:spPr>
          <a:xfrm>
            <a:off x="4838423" y="5846007"/>
            <a:ext cx="2134154" cy="584775"/>
          </a:xfrm>
          <a:prstGeom prst="rect">
            <a:avLst/>
          </a:prstGeom>
          <a:solidFill>
            <a:srgbClr val="EE0000"/>
          </a:solidFill>
          <a:ln>
            <a:solidFill>
              <a:srgbClr val="EE0000"/>
            </a:solidFill>
          </a:ln>
        </p:spPr>
        <p:txBody>
          <a:bodyPr wrap="square" rtlCol="0">
            <a:spAutoFit/>
          </a:bodyPr>
          <a:lstStyle/>
          <a:p>
            <a:pPr algn="ctr" fontAlgn="base">
              <a:spcBef>
                <a:spcPct val="0"/>
              </a:spcBef>
              <a:spcAft>
                <a:spcPct val="0"/>
              </a:spcAft>
            </a:pPr>
            <a:r>
              <a:rPr lang="en-US" sz="1600" b="1" dirty="0">
                <a:solidFill>
                  <a:prstClr val="white"/>
                </a:solidFill>
                <a:latin typeface="Arial" charset="0"/>
                <a:ea typeface="ＭＳ Ｐゴシック" pitchFamily="34" charset="-128"/>
              </a:rPr>
              <a:t>Full or Partial % of Instruction = 100%</a:t>
            </a:r>
          </a:p>
        </p:txBody>
      </p:sp>
      <p:sp>
        <p:nvSpPr>
          <p:cNvPr id="17" name="TextBox 16"/>
          <p:cNvSpPr txBox="1"/>
          <p:nvPr/>
        </p:nvSpPr>
        <p:spPr>
          <a:xfrm>
            <a:off x="1248145" y="5819641"/>
            <a:ext cx="2134154" cy="523220"/>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fontAlgn="base">
              <a:spcBef>
                <a:spcPct val="0"/>
              </a:spcBef>
              <a:spcAft>
                <a:spcPct val="0"/>
              </a:spcAft>
            </a:pPr>
            <a:r>
              <a:rPr lang="en-US" sz="1400" b="1" dirty="0">
                <a:solidFill>
                  <a:prstClr val="white"/>
                </a:solidFill>
                <a:latin typeface="Arial" charset="0"/>
                <a:ea typeface="ＭＳ Ｐゴシック" pitchFamily="34" charset="-128"/>
              </a:rPr>
              <a:t>% Student + Teacher Enrollment = 80%</a:t>
            </a:r>
          </a:p>
        </p:txBody>
      </p:sp>
      <p:cxnSp>
        <p:nvCxnSpPr>
          <p:cNvPr id="18" name="Straight Arrow Connector 17"/>
          <p:cNvCxnSpPr/>
          <p:nvPr/>
        </p:nvCxnSpPr>
        <p:spPr>
          <a:xfrm>
            <a:off x="2324100" y="5038296"/>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905500" y="5527343"/>
            <a:ext cx="0" cy="31866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38200" y="1600200"/>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21" name="TextBox 20"/>
          <p:cNvSpPr txBox="1"/>
          <p:nvPr/>
        </p:nvSpPr>
        <p:spPr>
          <a:xfrm>
            <a:off x="1657350" y="1635130"/>
            <a:ext cx="5029200" cy="461665"/>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Instructional Responsibility</a:t>
            </a:r>
          </a:p>
        </p:txBody>
      </p:sp>
    </p:spTree>
    <p:extLst>
      <p:ext uri="{BB962C8B-B14F-4D97-AF65-F5344CB8AC3E}">
        <p14:creationId xmlns:p14="http://schemas.microsoft.com/office/powerpoint/2010/main" val="25134208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193314" cy="835704"/>
          </a:xfrm>
        </p:spPr>
        <p:txBody>
          <a:bodyPr/>
          <a:lstStyle/>
          <a:p>
            <a:r>
              <a:rPr lang="en-US" sz="4400" dirty="0" smtClean="0"/>
              <a:t>Calculating % Instructional Responsibility for Long-Term Sub</a:t>
            </a:r>
            <a:endParaRPr lang="en-US" sz="4400"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9" name="Rounded Rectangle 8"/>
          <p:cNvSpPr/>
          <p:nvPr/>
        </p:nvSpPr>
        <p:spPr>
          <a:xfrm>
            <a:off x="4707384" y="2233844"/>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Full or Partial % of Instruction</a:t>
            </a:r>
          </a:p>
        </p:txBody>
      </p:sp>
      <p:sp>
        <p:nvSpPr>
          <p:cNvPr id="13" name="Multiply 12"/>
          <p:cNvSpPr/>
          <p:nvPr/>
        </p:nvSpPr>
        <p:spPr>
          <a:xfrm>
            <a:off x="3810000" y="2667000"/>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cxnSp>
        <p:nvCxnSpPr>
          <p:cNvPr id="10" name="Straight Arrow Connector 9"/>
          <p:cNvCxnSpPr/>
          <p:nvPr/>
        </p:nvCxnSpPr>
        <p:spPr>
          <a:xfrm>
            <a:off x="23241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8293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90600" y="4267200"/>
            <a:ext cx="2667000" cy="830997"/>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LTS &amp; students enrolled together 20% of the grade/subject/course</a:t>
            </a:r>
          </a:p>
        </p:txBody>
      </p:sp>
      <p:sp>
        <p:nvSpPr>
          <p:cNvPr id="16" name="TextBox 15"/>
          <p:cNvSpPr txBox="1"/>
          <p:nvPr/>
        </p:nvSpPr>
        <p:spPr>
          <a:xfrm>
            <a:off x="3937247" y="4264241"/>
            <a:ext cx="4038600" cy="1077218"/>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Of time enrolled together, LTS was the only PA certified educator providing content-specific instruction of the assessed eligible content in the grade/subject/course.</a:t>
            </a:r>
          </a:p>
        </p:txBody>
      </p:sp>
      <p:sp>
        <p:nvSpPr>
          <p:cNvPr id="14" name="TextBox 13"/>
          <p:cNvSpPr txBox="1"/>
          <p:nvPr/>
        </p:nvSpPr>
        <p:spPr>
          <a:xfrm>
            <a:off x="4838423" y="5846007"/>
            <a:ext cx="2134154" cy="584775"/>
          </a:xfrm>
          <a:prstGeom prst="rect">
            <a:avLst/>
          </a:prstGeom>
          <a:solidFill>
            <a:srgbClr val="EE0000"/>
          </a:solidFill>
          <a:ln>
            <a:solidFill>
              <a:srgbClr val="EE0000"/>
            </a:solidFill>
          </a:ln>
        </p:spPr>
        <p:txBody>
          <a:bodyPr wrap="square" rtlCol="0">
            <a:spAutoFit/>
          </a:bodyPr>
          <a:lstStyle/>
          <a:p>
            <a:pPr algn="ctr" fontAlgn="base">
              <a:spcBef>
                <a:spcPct val="0"/>
              </a:spcBef>
              <a:spcAft>
                <a:spcPct val="0"/>
              </a:spcAft>
            </a:pPr>
            <a:r>
              <a:rPr lang="en-US" sz="1600" b="1" dirty="0">
                <a:solidFill>
                  <a:prstClr val="white"/>
                </a:solidFill>
                <a:latin typeface="Arial" charset="0"/>
                <a:ea typeface="ＭＳ Ｐゴシック" pitchFamily="34" charset="-128"/>
              </a:rPr>
              <a:t>Full or Partial % of Instruction = 100%</a:t>
            </a:r>
          </a:p>
        </p:txBody>
      </p:sp>
      <p:sp>
        <p:nvSpPr>
          <p:cNvPr id="17" name="TextBox 16"/>
          <p:cNvSpPr txBox="1"/>
          <p:nvPr/>
        </p:nvSpPr>
        <p:spPr>
          <a:xfrm>
            <a:off x="1248145" y="5819641"/>
            <a:ext cx="2134154" cy="523220"/>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fontAlgn="base">
              <a:spcBef>
                <a:spcPct val="0"/>
              </a:spcBef>
              <a:spcAft>
                <a:spcPct val="0"/>
              </a:spcAft>
            </a:pPr>
            <a:r>
              <a:rPr lang="en-US" sz="1400" b="1" dirty="0">
                <a:solidFill>
                  <a:prstClr val="white"/>
                </a:solidFill>
                <a:latin typeface="Arial" charset="0"/>
                <a:ea typeface="ＭＳ Ｐゴシック" pitchFamily="34" charset="-128"/>
              </a:rPr>
              <a:t>% Student + Teacher Enrollment = 20%</a:t>
            </a:r>
          </a:p>
        </p:txBody>
      </p:sp>
      <p:cxnSp>
        <p:nvCxnSpPr>
          <p:cNvPr id="18" name="Straight Arrow Connector 17"/>
          <p:cNvCxnSpPr/>
          <p:nvPr/>
        </p:nvCxnSpPr>
        <p:spPr>
          <a:xfrm>
            <a:off x="2324100" y="5038296"/>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905500" y="5560181"/>
            <a:ext cx="0" cy="28582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38200" y="1600200"/>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21" name="TextBox 20"/>
          <p:cNvSpPr txBox="1"/>
          <p:nvPr/>
        </p:nvSpPr>
        <p:spPr>
          <a:xfrm>
            <a:off x="1657350" y="1635130"/>
            <a:ext cx="5029200" cy="461665"/>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Instructional Responsibility</a:t>
            </a:r>
          </a:p>
        </p:txBody>
      </p:sp>
    </p:spTree>
    <p:extLst>
      <p:ext uri="{BB962C8B-B14F-4D97-AF65-F5344CB8AC3E}">
        <p14:creationId xmlns:p14="http://schemas.microsoft.com/office/powerpoint/2010/main" val="32756095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118" y="557026"/>
            <a:ext cx="7620000" cy="1143000"/>
          </a:xfrm>
        </p:spPr>
        <p:txBody>
          <a:bodyPr/>
          <a:lstStyle/>
          <a:p>
            <a:r>
              <a:rPr lang="en-US" dirty="0"/>
              <a:t>Example 5</a:t>
            </a:r>
            <a:r>
              <a:rPr lang="en-US" dirty="0" smtClean="0"/>
              <a:t>:</a:t>
            </a:r>
            <a:endParaRPr lang="en-US" dirty="0"/>
          </a:p>
        </p:txBody>
      </p:sp>
      <p:sp>
        <p:nvSpPr>
          <p:cNvPr id="3" name="Content Placeholder 2"/>
          <p:cNvSpPr>
            <a:spLocks noGrp="1"/>
          </p:cNvSpPr>
          <p:nvPr>
            <p:ph idx="1"/>
          </p:nvPr>
        </p:nvSpPr>
        <p:spPr>
          <a:xfrm>
            <a:off x="457200" y="2895600"/>
            <a:ext cx="7805939" cy="3225498"/>
          </a:xfrm>
        </p:spPr>
        <p:txBody>
          <a:bodyPr>
            <a:noAutofit/>
          </a:bodyPr>
          <a:lstStyle/>
          <a:p>
            <a:pPr marL="0" indent="0">
              <a:buNone/>
            </a:pPr>
            <a:r>
              <a:rPr lang="en-US" sz="2000" dirty="0"/>
              <a:t>For the first 25% of the </a:t>
            </a:r>
            <a:r>
              <a:rPr lang="en-US" sz="2000" dirty="0" smtClean="0"/>
              <a:t>grade/subject/course, a </a:t>
            </a:r>
            <a:r>
              <a:rPr lang="en-US" sz="2000" dirty="0"/>
              <a:t>student was not enrolled in Teacher Jackson’s math class. For the remaining 75% of the </a:t>
            </a:r>
            <a:r>
              <a:rPr lang="en-US" sz="2000" dirty="0" smtClean="0"/>
              <a:t>grade/subject/course, </a:t>
            </a:r>
            <a:r>
              <a:rPr lang="en-US" sz="2000" dirty="0"/>
              <a:t>the student was enrolled in </a:t>
            </a:r>
            <a:r>
              <a:rPr lang="en-US" sz="2000" dirty="0" smtClean="0"/>
              <a:t>Teacher </a:t>
            </a:r>
            <a:r>
              <a:rPr lang="en-US" sz="2000" dirty="0"/>
              <a:t>Jackson’s class, but also received instruction in a pull-out program 2 days a week from a PA certified educator (Teacher Davis) responsible for Domains 1 and 3 in The Framework for Teaching</a:t>
            </a:r>
            <a:r>
              <a:rPr lang="en-US" sz="2000" dirty="0" smtClean="0"/>
              <a:t>. Each teacher had shared instructional responsibility (Domains 1 and 3) in each of their respective classrooms.</a:t>
            </a:r>
            <a:endParaRPr lang="en-US" sz="2000" dirty="0">
              <a:latin typeface="+mj-lt"/>
            </a:endParaRPr>
          </a:p>
        </p:txBody>
      </p:sp>
      <p:pic>
        <p:nvPicPr>
          <p:cNvPr id="2055" name="Picture 7" descr="C:\Users\jennifer_ross\AppData\Local\Microsoft\Windows\Temporary Internet Files\Content.IE5\NCMGWRNN\MP90043049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533400"/>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9697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193314" cy="835704"/>
          </a:xfrm>
        </p:spPr>
        <p:txBody>
          <a:bodyPr/>
          <a:lstStyle/>
          <a:p>
            <a:r>
              <a:rPr lang="en-US" sz="4400" dirty="0" smtClean="0"/>
              <a:t>Calculating % Instructional Responsibility for Teacher Jackson</a:t>
            </a:r>
            <a:endParaRPr lang="en-US" sz="4400"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9" name="Rounded Rectangle 8"/>
          <p:cNvSpPr/>
          <p:nvPr/>
        </p:nvSpPr>
        <p:spPr>
          <a:xfrm>
            <a:off x="4707384" y="2233844"/>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Full or Partial % of Instruction</a:t>
            </a:r>
          </a:p>
        </p:txBody>
      </p:sp>
      <p:sp>
        <p:nvSpPr>
          <p:cNvPr id="13" name="Multiply 12"/>
          <p:cNvSpPr/>
          <p:nvPr/>
        </p:nvSpPr>
        <p:spPr>
          <a:xfrm>
            <a:off x="3810000" y="2667000"/>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cxnSp>
        <p:nvCxnSpPr>
          <p:cNvPr id="10" name="Straight Arrow Connector 9"/>
          <p:cNvCxnSpPr/>
          <p:nvPr/>
        </p:nvCxnSpPr>
        <p:spPr>
          <a:xfrm>
            <a:off x="23241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8293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23331" y="4337529"/>
            <a:ext cx="2934269" cy="830997"/>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Teacher Jackson &amp; the student enrolled together 75% of the grade/subject/course</a:t>
            </a:r>
          </a:p>
        </p:txBody>
      </p:sp>
      <p:sp>
        <p:nvSpPr>
          <p:cNvPr id="16" name="TextBox 15"/>
          <p:cNvSpPr txBox="1"/>
          <p:nvPr/>
        </p:nvSpPr>
        <p:spPr>
          <a:xfrm>
            <a:off x="3810000" y="4264241"/>
            <a:ext cx="4368554" cy="1169551"/>
          </a:xfrm>
          <a:prstGeom prst="rect">
            <a:avLst/>
          </a:prstGeom>
          <a:noFill/>
        </p:spPr>
        <p:txBody>
          <a:bodyPr wrap="square" rtlCol="0">
            <a:spAutoFit/>
          </a:bodyPr>
          <a:lstStyle/>
          <a:p>
            <a:pPr algn="ctr" fontAlgn="base">
              <a:spcBef>
                <a:spcPct val="0"/>
              </a:spcBef>
              <a:spcAft>
                <a:spcPct val="0"/>
              </a:spcAft>
            </a:pPr>
            <a:r>
              <a:rPr lang="en-US" sz="1400" dirty="0">
                <a:solidFill>
                  <a:prstClr val="black"/>
                </a:solidFill>
                <a:latin typeface="Arial" charset="0"/>
                <a:ea typeface="ＭＳ Ｐゴシック" pitchFamily="34" charset="-128"/>
              </a:rPr>
              <a:t>Of time enrolled together, Teacher Jackson was </a:t>
            </a:r>
            <a:r>
              <a:rPr lang="en-US" sz="1400" u="sng" dirty="0">
                <a:solidFill>
                  <a:prstClr val="black"/>
                </a:solidFill>
                <a:latin typeface="Arial" charset="0"/>
                <a:ea typeface="ＭＳ Ｐゴシック" pitchFamily="34" charset="-128"/>
              </a:rPr>
              <a:t>NOT</a:t>
            </a:r>
            <a:endParaRPr lang="en-US" sz="1400" dirty="0">
              <a:solidFill>
                <a:prstClr val="black"/>
              </a:solidFill>
              <a:latin typeface="Arial" charset="0"/>
              <a:ea typeface="ＭＳ Ｐゴシック" pitchFamily="34" charset="-128"/>
            </a:endParaRPr>
          </a:p>
          <a:p>
            <a:pPr algn="ctr" fontAlgn="base">
              <a:spcBef>
                <a:spcPct val="0"/>
              </a:spcBef>
              <a:spcAft>
                <a:spcPct val="0"/>
              </a:spcAft>
            </a:pPr>
            <a:r>
              <a:rPr lang="en-US" sz="1400" dirty="0">
                <a:solidFill>
                  <a:prstClr val="black"/>
                </a:solidFill>
                <a:latin typeface="Arial" charset="0"/>
                <a:ea typeface="ＭＳ Ｐゴシック" pitchFamily="34" charset="-128"/>
              </a:rPr>
              <a:t>the only PA certified educator providing content-specific instruction of the assessed eligible content in the grade/subject/course.  Teacher Jackson provided instruction 3 days a week.</a:t>
            </a:r>
          </a:p>
        </p:txBody>
      </p:sp>
      <p:sp>
        <p:nvSpPr>
          <p:cNvPr id="14" name="TextBox 13"/>
          <p:cNvSpPr txBox="1"/>
          <p:nvPr/>
        </p:nvSpPr>
        <p:spPr>
          <a:xfrm>
            <a:off x="4838423" y="5846007"/>
            <a:ext cx="2134154" cy="584775"/>
          </a:xfrm>
          <a:prstGeom prst="rect">
            <a:avLst/>
          </a:prstGeom>
          <a:solidFill>
            <a:srgbClr val="EE0000"/>
          </a:solidFill>
          <a:ln>
            <a:solidFill>
              <a:srgbClr val="EE0000"/>
            </a:solidFill>
          </a:ln>
        </p:spPr>
        <p:txBody>
          <a:bodyPr wrap="square" rtlCol="0">
            <a:spAutoFit/>
          </a:bodyPr>
          <a:lstStyle/>
          <a:p>
            <a:pPr algn="ctr" fontAlgn="base">
              <a:spcBef>
                <a:spcPct val="0"/>
              </a:spcBef>
              <a:spcAft>
                <a:spcPct val="0"/>
              </a:spcAft>
            </a:pPr>
            <a:r>
              <a:rPr lang="en-US" sz="1600" b="1" dirty="0">
                <a:solidFill>
                  <a:prstClr val="white"/>
                </a:solidFill>
                <a:latin typeface="Arial" charset="0"/>
                <a:ea typeface="ＭＳ Ｐゴシック" pitchFamily="34" charset="-128"/>
              </a:rPr>
              <a:t>Full or Partial % of Instruction = 60%</a:t>
            </a:r>
          </a:p>
        </p:txBody>
      </p:sp>
      <p:sp>
        <p:nvSpPr>
          <p:cNvPr id="17" name="TextBox 16"/>
          <p:cNvSpPr txBox="1"/>
          <p:nvPr/>
        </p:nvSpPr>
        <p:spPr>
          <a:xfrm>
            <a:off x="1248145" y="5819641"/>
            <a:ext cx="2134154" cy="523220"/>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fontAlgn="base">
              <a:spcBef>
                <a:spcPct val="0"/>
              </a:spcBef>
              <a:spcAft>
                <a:spcPct val="0"/>
              </a:spcAft>
            </a:pPr>
            <a:r>
              <a:rPr lang="en-US" sz="1400" b="1" dirty="0">
                <a:solidFill>
                  <a:prstClr val="white"/>
                </a:solidFill>
                <a:latin typeface="Arial" charset="0"/>
                <a:ea typeface="ＭＳ Ｐゴシック" pitchFamily="34" charset="-128"/>
              </a:rPr>
              <a:t>% Student + Teacher Enrollment = 75%</a:t>
            </a:r>
          </a:p>
        </p:txBody>
      </p:sp>
      <p:cxnSp>
        <p:nvCxnSpPr>
          <p:cNvPr id="18" name="Straight Arrow Connector 17"/>
          <p:cNvCxnSpPr/>
          <p:nvPr/>
        </p:nvCxnSpPr>
        <p:spPr>
          <a:xfrm>
            <a:off x="2324100" y="5168526"/>
            <a:ext cx="0" cy="63177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905500" y="5419296"/>
            <a:ext cx="0" cy="42671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38200" y="1600200"/>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21" name="TextBox 20"/>
          <p:cNvSpPr txBox="1"/>
          <p:nvPr/>
        </p:nvSpPr>
        <p:spPr>
          <a:xfrm>
            <a:off x="1657350" y="1635130"/>
            <a:ext cx="5029200" cy="461665"/>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Instructional Responsibility</a:t>
            </a:r>
          </a:p>
        </p:txBody>
      </p:sp>
    </p:spTree>
    <p:extLst>
      <p:ext uri="{BB962C8B-B14F-4D97-AF65-F5344CB8AC3E}">
        <p14:creationId xmlns:p14="http://schemas.microsoft.com/office/powerpoint/2010/main" val="10829803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193314" cy="835704"/>
          </a:xfrm>
        </p:spPr>
        <p:txBody>
          <a:bodyPr/>
          <a:lstStyle/>
          <a:p>
            <a:r>
              <a:rPr lang="en-US" sz="4400" dirty="0" smtClean="0"/>
              <a:t>Calculating % Instructional Responsibility for Teacher Davis</a:t>
            </a:r>
            <a:endParaRPr lang="en-US" sz="4400" dirty="0"/>
          </a:p>
        </p:txBody>
      </p:sp>
      <p:sp>
        <p:nvSpPr>
          <p:cNvPr id="5" name="Rounded Rectangle 4"/>
          <p:cNvSpPr/>
          <p:nvPr/>
        </p:nvSpPr>
        <p:spPr>
          <a:xfrm>
            <a:off x="1219200" y="2247900"/>
            <a:ext cx="2209800" cy="1295400"/>
          </a:xfrm>
          <a:prstGeom prst="round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9" name="Rounded Rectangle 8"/>
          <p:cNvSpPr/>
          <p:nvPr/>
        </p:nvSpPr>
        <p:spPr>
          <a:xfrm>
            <a:off x="4707384" y="2233844"/>
            <a:ext cx="2209800" cy="1295400"/>
          </a:xfrm>
          <a:prstGeom prst="roundRect">
            <a:avLst/>
          </a:prstGeom>
          <a:solidFill>
            <a:srgbClr val="EE0000"/>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7" name="TextBox 6"/>
          <p:cNvSpPr txBox="1"/>
          <p:nvPr/>
        </p:nvSpPr>
        <p:spPr>
          <a:xfrm>
            <a:off x="1333500" y="2295435"/>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Student + Teacher Enrollment</a:t>
            </a:r>
          </a:p>
        </p:txBody>
      </p:sp>
      <p:sp>
        <p:nvSpPr>
          <p:cNvPr id="11" name="TextBox 10"/>
          <p:cNvSpPr txBox="1"/>
          <p:nvPr/>
        </p:nvSpPr>
        <p:spPr>
          <a:xfrm>
            <a:off x="4838700" y="2257341"/>
            <a:ext cx="1981200" cy="1200329"/>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Full or Partial % of Instruction</a:t>
            </a:r>
          </a:p>
        </p:txBody>
      </p:sp>
      <p:sp>
        <p:nvSpPr>
          <p:cNvPr id="13" name="Multiply 12"/>
          <p:cNvSpPr/>
          <p:nvPr/>
        </p:nvSpPr>
        <p:spPr>
          <a:xfrm>
            <a:off x="3810000" y="2667000"/>
            <a:ext cx="533400" cy="457200"/>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cxnSp>
        <p:nvCxnSpPr>
          <p:cNvPr id="10" name="Straight Arrow Connector 9"/>
          <p:cNvCxnSpPr/>
          <p:nvPr/>
        </p:nvCxnSpPr>
        <p:spPr>
          <a:xfrm>
            <a:off x="23241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829300" y="3580078"/>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05522" y="4297676"/>
            <a:ext cx="2819400" cy="830997"/>
          </a:xfrm>
          <a:prstGeom prst="rect">
            <a:avLst/>
          </a:prstGeom>
          <a:noFill/>
        </p:spPr>
        <p:txBody>
          <a:bodyPr wrap="square" rtlCol="0">
            <a:spAutoFit/>
          </a:bodyPr>
          <a:lstStyle/>
          <a:p>
            <a:pPr algn="ctr" fontAlgn="base">
              <a:spcBef>
                <a:spcPct val="0"/>
              </a:spcBef>
              <a:spcAft>
                <a:spcPct val="0"/>
              </a:spcAft>
            </a:pPr>
            <a:r>
              <a:rPr lang="en-US" sz="1600" dirty="0">
                <a:solidFill>
                  <a:prstClr val="black"/>
                </a:solidFill>
                <a:latin typeface="Arial" charset="0"/>
                <a:ea typeface="ＭＳ Ｐゴシック" pitchFamily="34" charset="-128"/>
              </a:rPr>
              <a:t>Teacher Davis &amp; the student enrolled together 75% of the grade/subject/course</a:t>
            </a:r>
          </a:p>
        </p:txBody>
      </p:sp>
      <p:sp>
        <p:nvSpPr>
          <p:cNvPr id="16" name="TextBox 15"/>
          <p:cNvSpPr txBox="1"/>
          <p:nvPr/>
        </p:nvSpPr>
        <p:spPr>
          <a:xfrm>
            <a:off x="3810000" y="4264241"/>
            <a:ext cx="4368554" cy="1169551"/>
          </a:xfrm>
          <a:prstGeom prst="rect">
            <a:avLst/>
          </a:prstGeom>
          <a:noFill/>
        </p:spPr>
        <p:txBody>
          <a:bodyPr wrap="square" rtlCol="0">
            <a:spAutoFit/>
          </a:bodyPr>
          <a:lstStyle/>
          <a:p>
            <a:pPr algn="ctr" fontAlgn="base">
              <a:spcBef>
                <a:spcPct val="0"/>
              </a:spcBef>
              <a:spcAft>
                <a:spcPct val="0"/>
              </a:spcAft>
            </a:pPr>
            <a:r>
              <a:rPr lang="en-US" sz="1400" dirty="0">
                <a:solidFill>
                  <a:prstClr val="black"/>
                </a:solidFill>
                <a:latin typeface="Arial" charset="0"/>
                <a:ea typeface="ＭＳ Ｐゴシック" pitchFamily="34" charset="-128"/>
              </a:rPr>
              <a:t>Of time enrolled together, Teacher Davis was </a:t>
            </a:r>
            <a:r>
              <a:rPr lang="en-US" sz="1400" u="sng" dirty="0">
                <a:solidFill>
                  <a:prstClr val="black"/>
                </a:solidFill>
                <a:latin typeface="Arial" charset="0"/>
                <a:ea typeface="ＭＳ Ｐゴシック" pitchFamily="34" charset="-128"/>
              </a:rPr>
              <a:t>NOT</a:t>
            </a:r>
            <a:endParaRPr lang="en-US" sz="1400" dirty="0">
              <a:solidFill>
                <a:prstClr val="black"/>
              </a:solidFill>
              <a:latin typeface="Arial" charset="0"/>
              <a:ea typeface="ＭＳ Ｐゴシック" pitchFamily="34" charset="-128"/>
            </a:endParaRPr>
          </a:p>
          <a:p>
            <a:pPr algn="ctr" fontAlgn="base">
              <a:spcBef>
                <a:spcPct val="0"/>
              </a:spcBef>
              <a:spcAft>
                <a:spcPct val="0"/>
              </a:spcAft>
            </a:pPr>
            <a:r>
              <a:rPr lang="en-US" sz="1400" dirty="0">
                <a:solidFill>
                  <a:prstClr val="black"/>
                </a:solidFill>
                <a:latin typeface="Arial" charset="0"/>
                <a:ea typeface="ＭＳ Ｐゴシック" pitchFamily="34" charset="-128"/>
              </a:rPr>
              <a:t>the only PA certified educator providing content-specific instruction of the assessed eligible content in the grade/subject/course.  Teacher Davis provided</a:t>
            </a:r>
          </a:p>
          <a:p>
            <a:pPr algn="ctr" fontAlgn="base">
              <a:spcBef>
                <a:spcPct val="0"/>
              </a:spcBef>
              <a:spcAft>
                <a:spcPct val="0"/>
              </a:spcAft>
            </a:pPr>
            <a:r>
              <a:rPr lang="en-US" sz="1400" dirty="0">
                <a:solidFill>
                  <a:prstClr val="black"/>
                </a:solidFill>
                <a:latin typeface="Arial" charset="0"/>
                <a:ea typeface="ＭＳ Ｐゴシック" pitchFamily="34" charset="-128"/>
              </a:rPr>
              <a:t>instruction 2 days a week.</a:t>
            </a:r>
          </a:p>
        </p:txBody>
      </p:sp>
      <p:sp>
        <p:nvSpPr>
          <p:cNvPr id="14" name="TextBox 13"/>
          <p:cNvSpPr txBox="1"/>
          <p:nvPr/>
        </p:nvSpPr>
        <p:spPr>
          <a:xfrm>
            <a:off x="4838423" y="5846007"/>
            <a:ext cx="2134154" cy="584775"/>
          </a:xfrm>
          <a:prstGeom prst="rect">
            <a:avLst/>
          </a:prstGeom>
          <a:solidFill>
            <a:srgbClr val="EE0000"/>
          </a:solidFill>
          <a:ln>
            <a:solidFill>
              <a:srgbClr val="EE0000"/>
            </a:solidFill>
          </a:ln>
        </p:spPr>
        <p:txBody>
          <a:bodyPr wrap="square" rtlCol="0">
            <a:spAutoFit/>
          </a:bodyPr>
          <a:lstStyle/>
          <a:p>
            <a:pPr algn="ctr" fontAlgn="base">
              <a:spcBef>
                <a:spcPct val="0"/>
              </a:spcBef>
              <a:spcAft>
                <a:spcPct val="0"/>
              </a:spcAft>
            </a:pPr>
            <a:r>
              <a:rPr lang="en-US" sz="1600" b="1" dirty="0">
                <a:solidFill>
                  <a:prstClr val="white"/>
                </a:solidFill>
                <a:latin typeface="Arial" charset="0"/>
                <a:ea typeface="ＭＳ Ｐゴシック" pitchFamily="34" charset="-128"/>
              </a:rPr>
              <a:t>Full or Partial % of Instruction = 40%</a:t>
            </a:r>
          </a:p>
        </p:txBody>
      </p:sp>
      <p:sp>
        <p:nvSpPr>
          <p:cNvPr id="17" name="TextBox 16"/>
          <p:cNvSpPr txBox="1"/>
          <p:nvPr/>
        </p:nvSpPr>
        <p:spPr>
          <a:xfrm>
            <a:off x="1248145" y="5819641"/>
            <a:ext cx="2134154" cy="523220"/>
          </a:xfrm>
          <a:prstGeom prst="rect">
            <a:avLst/>
          </a:prstGeom>
          <a:solidFill>
            <a:schemeClr val="tx2">
              <a:lumMod val="60000"/>
              <a:lumOff val="40000"/>
            </a:schemeClr>
          </a:solidFill>
          <a:ln>
            <a:solidFill>
              <a:schemeClr val="tx2">
                <a:lumMod val="60000"/>
                <a:lumOff val="40000"/>
              </a:schemeClr>
            </a:solidFill>
          </a:ln>
        </p:spPr>
        <p:txBody>
          <a:bodyPr wrap="square" rtlCol="0">
            <a:spAutoFit/>
          </a:bodyPr>
          <a:lstStyle/>
          <a:p>
            <a:pPr algn="ctr" fontAlgn="base">
              <a:spcBef>
                <a:spcPct val="0"/>
              </a:spcBef>
              <a:spcAft>
                <a:spcPct val="0"/>
              </a:spcAft>
            </a:pPr>
            <a:r>
              <a:rPr lang="en-US" sz="1400" b="1" dirty="0">
                <a:solidFill>
                  <a:prstClr val="white"/>
                </a:solidFill>
                <a:latin typeface="Arial" charset="0"/>
                <a:ea typeface="ＭＳ Ｐゴシック" pitchFamily="34" charset="-128"/>
              </a:rPr>
              <a:t>% Student + Teacher Enrollment = 75%</a:t>
            </a:r>
          </a:p>
        </p:txBody>
      </p:sp>
      <p:cxnSp>
        <p:nvCxnSpPr>
          <p:cNvPr id="18" name="Straight Arrow Connector 17"/>
          <p:cNvCxnSpPr>
            <a:stCxn id="12" idx="2"/>
          </p:cNvCxnSpPr>
          <p:nvPr/>
        </p:nvCxnSpPr>
        <p:spPr>
          <a:xfrm>
            <a:off x="2315222" y="5128673"/>
            <a:ext cx="8878" cy="6716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905500" y="5419296"/>
            <a:ext cx="0" cy="42671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38200" y="1600200"/>
            <a:ext cx="6477000" cy="495300"/>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sp>
        <p:nvSpPr>
          <p:cNvPr id="21" name="TextBox 20"/>
          <p:cNvSpPr txBox="1"/>
          <p:nvPr/>
        </p:nvSpPr>
        <p:spPr>
          <a:xfrm>
            <a:off x="1657350" y="1635130"/>
            <a:ext cx="5029200" cy="461665"/>
          </a:xfrm>
          <a:prstGeom prst="rect">
            <a:avLst/>
          </a:prstGeom>
          <a:noFill/>
        </p:spPr>
        <p:txBody>
          <a:bodyPr wrap="square" rtlCol="0">
            <a:spAutoFit/>
          </a:bodyPr>
          <a:lstStyle/>
          <a:p>
            <a:pPr algn="ctr" fontAlgn="base">
              <a:spcBef>
                <a:spcPct val="0"/>
              </a:spcBef>
              <a:spcAft>
                <a:spcPct val="0"/>
              </a:spcAft>
            </a:pPr>
            <a:r>
              <a:rPr lang="en-US" sz="2400" b="1" dirty="0">
                <a:solidFill>
                  <a:prstClr val="white"/>
                </a:solidFill>
                <a:latin typeface="Arial" charset="0"/>
                <a:ea typeface="ＭＳ Ｐゴシック" pitchFamily="34" charset="-128"/>
              </a:rPr>
              <a:t>% Instructional Responsibility</a:t>
            </a:r>
          </a:p>
        </p:txBody>
      </p:sp>
    </p:spTree>
    <p:extLst>
      <p:ext uri="{BB962C8B-B14F-4D97-AF65-F5344CB8AC3E}">
        <p14:creationId xmlns:p14="http://schemas.microsoft.com/office/powerpoint/2010/main" val="25964214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64742195"/>
              </p:ext>
            </p:extLst>
          </p:nvPr>
        </p:nvGraphicFramePr>
        <p:xfrm>
          <a:off x="381000" y="352425"/>
          <a:ext cx="84582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lowchart: Alternate Process 3"/>
          <p:cNvSpPr/>
          <p:nvPr/>
        </p:nvSpPr>
        <p:spPr>
          <a:xfrm>
            <a:off x="1455738" y="5880100"/>
            <a:ext cx="1633537" cy="508000"/>
          </a:xfrm>
          <a:prstGeom prst="flowChartAlternate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Keystones</a:t>
            </a:r>
          </a:p>
        </p:txBody>
      </p:sp>
      <p:cxnSp>
        <p:nvCxnSpPr>
          <p:cNvPr id="7" name="Straight Arrow Connector 6"/>
          <p:cNvCxnSpPr/>
          <p:nvPr/>
        </p:nvCxnSpPr>
        <p:spPr>
          <a:xfrm flipV="1">
            <a:off x="3089275" y="5092700"/>
            <a:ext cx="600075" cy="67786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84997" name="Title 1"/>
          <p:cNvSpPr txBox="1">
            <a:spLocks/>
          </p:cNvSpPr>
          <p:nvPr/>
        </p:nvSpPr>
        <p:spPr bwMode="auto">
          <a:xfrm>
            <a:off x="341313" y="107950"/>
            <a:ext cx="82296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rgbClr val="292929"/>
                </a:solidFill>
                <a:latin typeface="Arial" charset="0"/>
                <a:ea typeface="ＭＳ Ｐゴシック" pitchFamily="34" charset="-128"/>
              </a:defRPr>
            </a:lvl1pPr>
            <a:lvl2pPr marL="742950" indent="-285750" eaLnBrk="0" hangingPunct="0">
              <a:defRPr sz="1400">
                <a:solidFill>
                  <a:srgbClr val="292929"/>
                </a:solidFill>
                <a:latin typeface="Arial" charset="0"/>
                <a:ea typeface="ＭＳ Ｐゴシック" pitchFamily="34" charset="-128"/>
              </a:defRPr>
            </a:lvl2pPr>
            <a:lvl3pPr marL="1143000" indent="-228600" eaLnBrk="0" hangingPunct="0">
              <a:defRPr sz="1400">
                <a:solidFill>
                  <a:srgbClr val="292929"/>
                </a:solidFill>
                <a:latin typeface="Arial" charset="0"/>
                <a:ea typeface="ＭＳ Ｐゴシック" pitchFamily="34" charset="-128"/>
              </a:defRPr>
            </a:lvl3pPr>
            <a:lvl4pPr marL="1600200" indent="-228600" eaLnBrk="0" hangingPunct="0">
              <a:defRPr sz="1400">
                <a:solidFill>
                  <a:srgbClr val="292929"/>
                </a:solidFill>
                <a:latin typeface="Arial" charset="0"/>
                <a:ea typeface="ＭＳ Ｐゴシック" pitchFamily="34" charset="-128"/>
              </a:defRPr>
            </a:lvl4pPr>
            <a:lvl5pPr marL="2057400" indent="-228600" eaLnBrk="0" hangingPunct="0">
              <a:defRPr sz="1400">
                <a:solidFill>
                  <a:srgbClr val="292929"/>
                </a:solidFill>
                <a:latin typeface="Arial" charset="0"/>
                <a:ea typeface="ＭＳ Ｐゴシック" pitchFamily="34" charset="-128"/>
              </a:defRPr>
            </a:lvl5pPr>
            <a:lvl6pPr marL="2514600" indent="-228600" eaLnBrk="0" fontAlgn="base" hangingPunct="0">
              <a:spcBef>
                <a:spcPct val="0"/>
              </a:spcBef>
              <a:spcAft>
                <a:spcPct val="0"/>
              </a:spcAft>
              <a:defRPr sz="1400">
                <a:solidFill>
                  <a:srgbClr val="292929"/>
                </a:solidFill>
                <a:latin typeface="Arial" charset="0"/>
                <a:ea typeface="ＭＳ Ｐゴシック" pitchFamily="34" charset="-128"/>
              </a:defRPr>
            </a:lvl6pPr>
            <a:lvl7pPr marL="2971800" indent="-228600" eaLnBrk="0" fontAlgn="base" hangingPunct="0">
              <a:spcBef>
                <a:spcPct val="0"/>
              </a:spcBef>
              <a:spcAft>
                <a:spcPct val="0"/>
              </a:spcAft>
              <a:defRPr sz="1400">
                <a:solidFill>
                  <a:srgbClr val="292929"/>
                </a:solidFill>
                <a:latin typeface="Arial" charset="0"/>
                <a:ea typeface="ＭＳ Ｐゴシック" pitchFamily="34" charset="-128"/>
              </a:defRPr>
            </a:lvl7pPr>
            <a:lvl8pPr marL="3429000" indent="-228600" eaLnBrk="0" fontAlgn="base" hangingPunct="0">
              <a:spcBef>
                <a:spcPct val="0"/>
              </a:spcBef>
              <a:spcAft>
                <a:spcPct val="0"/>
              </a:spcAft>
              <a:defRPr sz="1400">
                <a:solidFill>
                  <a:srgbClr val="292929"/>
                </a:solidFill>
                <a:latin typeface="Arial" charset="0"/>
                <a:ea typeface="ＭＳ Ｐゴシック" pitchFamily="34" charset="-128"/>
              </a:defRPr>
            </a:lvl8pPr>
            <a:lvl9pPr marL="3886200" indent="-228600" eaLnBrk="0" fontAlgn="base" hangingPunct="0">
              <a:spcBef>
                <a:spcPct val="0"/>
              </a:spcBef>
              <a:spcAft>
                <a:spcPct val="0"/>
              </a:spcAft>
              <a:defRPr sz="1400">
                <a:solidFill>
                  <a:srgbClr val="292929"/>
                </a:solidFill>
                <a:latin typeface="Arial" charset="0"/>
                <a:ea typeface="ＭＳ Ｐゴシック" pitchFamily="34" charset="-128"/>
              </a:defRPr>
            </a:lvl9pPr>
          </a:lstStyle>
          <a:p>
            <a:pPr algn="ctr" eaLnBrk="1" hangingPunct="1"/>
            <a:r>
              <a:rPr lang="en-US" sz="4000" b="1" dirty="0" smtClean="0">
                <a:solidFill>
                  <a:schemeClr val="tx1"/>
                </a:solidFill>
                <a:latin typeface="Calibri" pitchFamily="34" charset="0"/>
              </a:rPr>
              <a:t>PVAAS</a:t>
            </a:r>
            <a:r>
              <a:rPr lang="en-US" sz="4000" b="1" dirty="0">
                <a:solidFill>
                  <a:schemeClr val="tx1"/>
                </a:solidFill>
                <a:latin typeface="Calibri" pitchFamily="34" charset="0"/>
              </a:rPr>
              <a:t> </a:t>
            </a:r>
            <a:r>
              <a:rPr lang="en-US" sz="4000" b="1" dirty="0" smtClean="0">
                <a:solidFill>
                  <a:schemeClr val="tx1"/>
                </a:solidFill>
                <a:latin typeface="Calibri" pitchFamily="34" charset="0"/>
              </a:rPr>
              <a:t>Teacher Specific Reporting</a:t>
            </a:r>
            <a:endParaRPr lang="en-US" sz="4000" b="1" dirty="0">
              <a:solidFill>
                <a:schemeClr val="tx1"/>
              </a:solidFill>
              <a:latin typeface="Calibri" pitchFamily="34" charset="0"/>
            </a:endParaRPr>
          </a:p>
        </p:txBody>
      </p:sp>
      <p:sp>
        <p:nvSpPr>
          <p:cNvPr id="5" name="Oval 4"/>
          <p:cNvSpPr/>
          <p:nvPr/>
        </p:nvSpPr>
        <p:spPr>
          <a:xfrm>
            <a:off x="6335713" y="823913"/>
            <a:ext cx="2667000" cy="2808287"/>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6593392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13" y="762000"/>
            <a:ext cx="7608887" cy="5524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8"/>
          <p:cNvSpPr/>
          <p:nvPr/>
        </p:nvSpPr>
        <p:spPr bwMode="auto">
          <a:xfrm>
            <a:off x="3120341" y="4167579"/>
            <a:ext cx="3356659" cy="1156895"/>
          </a:xfrm>
          <a:prstGeom prst="ellipse">
            <a:avLst/>
          </a:prstGeom>
          <a:noFill/>
          <a:ln w="508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w="57150">
                <a:solidFill>
                  <a:schemeClr val="tx1"/>
                </a:solidFill>
              </a:ln>
              <a:solidFill>
                <a:srgbClr val="292929"/>
              </a:solidFill>
              <a:effectLst/>
              <a:latin typeface="Arial" charset="0"/>
            </a:endParaRPr>
          </a:p>
        </p:txBody>
      </p:sp>
    </p:spTree>
    <p:extLst>
      <p:ext uri="{BB962C8B-B14F-4D97-AF65-F5344CB8AC3E}">
        <p14:creationId xmlns:p14="http://schemas.microsoft.com/office/powerpoint/2010/main" val="4078198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6862" y="317836"/>
            <a:ext cx="7481887" cy="1015663"/>
          </a:xfrm>
          <a:prstGeom prst="rect">
            <a:avLst/>
          </a:prstGeom>
          <a:solidFill>
            <a:schemeClr val="bg1"/>
          </a:solidFill>
          <a:ln w="38100">
            <a:solidFill>
              <a:schemeClr val="accent6">
                <a:shade val="95000"/>
                <a:satMod val="105000"/>
              </a:schemeClr>
            </a:solidFill>
          </a:ln>
        </p:spPr>
        <p:txBody>
          <a:bodyPr wrap="square" rtlCol="0">
            <a:spAutoFit/>
          </a:bodyPr>
          <a:lstStyle/>
          <a:p>
            <a:r>
              <a:rPr lang="en-US" sz="2000" b="1" dirty="0"/>
              <a:t>Once </a:t>
            </a:r>
            <a:r>
              <a:rPr lang="en-US" sz="2000" b="1" dirty="0" smtClean="0"/>
              <a:t>a teacher has made all </a:t>
            </a:r>
            <a:r>
              <a:rPr lang="en-US" sz="2000" b="1" dirty="0"/>
              <a:t>necessary changes </a:t>
            </a:r>
            <a:r>
              <a:rPr lang="en-US" sz="2000" b="1" dirty="0" smtClean="0"/>
              <a:t>to </a:t>
            </a:r>
            <a:r>
              <a:rPr lang="en-US" sz="2000" b="1" dirty="0"/>
              <a:t>ALL rosters, </a:t>
            </a:r>
            <a:r>
              <a:rPr lang="en-US" sz="2000" b="1" dirty="0" smtClean="0"/>
              <a:t>he or she submits </a:t>
            </a:r>
            <a:r>
              <a:rPr lang="en-US" sz="2000" b="1" dirty="0"/>
              <a:t>the entire batch of rosters to the School </a:t>
            </a:r>
            <a:r>
              <a:rPr lang="en-US" sz="2000" b="1" dirty="0" smtClean="0"/>
              <a:t>Admin.</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26" y="1397918"/>
            <a:ext cx="7502024" cy="496478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ounded Rectangle 10"/>
          <p:cNvSpPr/>
          <p:nvPr/>
        </p:nvSpPr>
        <p:spPr>
          <a:xfrm>
            <a:off x="3274013" y="5917154"/>
            <a:ext cx="1907587" cy="359965"/>
          </a:xfrm>
          <a:prstGeom prst="roundRect">
            <a:avLst/>
          </a:prstGeom>
          <a:noFill/>
          <a:ln w="38100">
            <a:solidFill>
              <a:srgbClr val="FF89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34012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r>
              <a:rPr lang="en-US" dirty="0"/>
              <a:t> </a:t>
            </a:r>
            <a:r>
              <a:rPr lang="en-US" dirty="0" smtClean="0"/>
              <a:t>and Who is Involved?</a:t>
            </a:r>
            <a:endParaRPr lang="en-US" dirty="0"/>
          </a:p>
        </p:txBody>
      </p:sp>
      <p:graphicFrame>
        <p:nvGraphicFramePr>
          <p:cNvPr id="4" name="Diagram 3"/>
          <p:cNvGraphicFramePr/>
          <p:nvPr>
            <p:extLst>
              <p:ext uri="{D42A27DB-BD31-4B8C-83A1-F6EECF244321}">
                <p14:modId xmlns:p14="http://schemas.microsoft.com/office/powerpoint/2010/main" val="4115499437"/>
              </p:ext>
            </p:extLst>
          </p:nvPr>
        </p:nvGraphicFramePr>
        <p:xfrm>
          <a:off x="145146" y="1089212"/>
          <a:ext cx="8245819" cy="4285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0" y="1369091"/>
            <a:ext cx="8485094" cy="2978622"/>
          </a:xfrm>
          <a:prstGeom prst="roundRect">
            <a:avLst>
              <a:gd name="adj" fmla="val 8516"/>
            </a:avLst>
          </a:prstGeom>
          <a:noFill/>
          <a:ln w="57150" cap="flat" cmpd="sng" algn="ctr">
            <a:solidFill>
              <a:srgbClr val="FF8917"/>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mj-lt"/>
            </a:endParaRPr>
          </a:p>
        </p:txBody>
      </p:sp>
      <p:sp>
        <p:nvSpPr>
          <p:cNvPr id="6" name="Rounded Rectangle 5"/>
          <p:cNvSpPr/>
          <p:nvPr/>
        </p:nvSpPr>
        <p:spPr bwMode="auto">
          <a:xfrm>
            <a:off x="3001993" y="3571335"/>
            <a:ext cx="3200400" cy="802256"/>
          </a:xfrm>
          <a:prstGeom prst="roundRect">
            <a:avLst/>
          </a:prstGeom>
          <a:solidFill>
            <a:srgbClr val="FF891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000" b="1" i="0" u="none" strike="noStrike" cap="none" normalizeH="0" baseline="0" dirty="0" smtClean="0">
                <a:ln>
                  <a:noFill/>
                </a:ln>
                <a:solidFill>
                  <a:srgbClr val="292929"/>
                </a:solidFill>
                <a:effectLst/>
                <a:latin typeface="+mj-lt"/>
              </a:rPr>
              <a:t>Online PVAAS Roster Verification Process</a:t>
            </a:r>
          </a:p>
        </p:txBody>
      </p:sp>
      <p:sp>
        <p:nvSpPr>
          <p:cNvPr id="7" name="Rectangle 6"/>
          <p:cNvSpPr/>
          <p:nvPr/>
        </p:nvSpPr>
        <p:spPr>
          <a:xfrm>
            <a:off x="4198283" y="1369091"/>
            <a:ext cx="595035" cy="923330"/>
          </a:xfrm>
          <a:prstGeom prst="rect">
            <a:avLst/>
          </a:prstGeom>
          <a:noFill/>
        </p:spPr>
        <p:txBody>
          <a:bodyPr wrap="none" lIns="91440" tIns="45720" rIns="91440" bIns="45720">
            <a:spAutoFit/>
          </a:bodyPr>
          <a:lstStyle/>
          <a:p>
            <a:pPr algn="ct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rPr>
              <a:t>3</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ndParaRPr>
          </a:p>
        </p:txBody>
      </p:sp>
    </p:spTree>
    <p:extLst>
      <p:ext uri="{BB962C8B-B14F-4D97-AF65-F5344CB8AC3E}">
        <p14:creationId xmlns:p14="http://schemas.microsoft.com/office/powerpoint/2010/main" val="27947810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a:t>
            </a:r>
            <a:r>
              <a:rPr lang="en-US" dirty="0"/>
              <a:t>ADMIN </a:t>
            </a:r>
            <a:r>
              <a:rPr lang="en-US" dirty="0" smtClean="0"/>
              <a:t>(May 20-31)</a:t>
            </a:r>
            <a:endParaRPr lang="en-US" dirty="0"/>
          </a:p>
        </p:txBody>
      </p:sp>
      <p:sp>
        <p:nvSpPr>
          <p:cNvPr id="6" name="Content Placeholder 5"/>
          <p:cNvSpPr>
            <a:spLocks noGrp="1"/>
          </p:cNvSpPr>
          <p:nvPr>
            <p:ph idx="1"/>
          </p:nvPr>
        </p:nvSpPr>
        <p:spPr>
          <a:xfrm>
            <a:off x="322728" y="1691640"/>
            <a:ext cx="7812741" cy="4800600"/>
          </a:xfrm>
        </p:spPr>
        <p:txBody>
          <a:bodyPr/>
          <a:lstStyle/>
          <a:p>
            <a:pPr lvl="0"/>
            <a:r>
              <a:rPr lang="en-US" sz="2800" dirty="0" smtClean="0">
                <a:latin typeface="+mj-lt"/>
              </a:rPr>
              <a:t>Review </a:t>
            </a:r>
            <a:r>
              <a:rPr lang="en-US" sz="2800" dirty="0">
                <a:latin typeface="+mj-lt"/>
              </a:rPr>
              <a:t>rosters that teachers have submitted</a:t>
            </a:r>
          </a:p>
          <a:p>
            <a:pPr lvl="0"/>
            <a:r>
              <a:rPr lang="en-US" sz="2800" dirty="0">
                <a:latin typeface="+mj-lt"/>
              </a:rPr>
              <a:t>Investigate </a:t>
            </a:r>
            <a:r>
              <a:rPr lang="en-US" sz="2800" dirty="0" err="1">
                <a:latin typeface="+mj-lt"/>
              </a:rPr>
              <a:t>overclaimed</a:t>
            </a:r>
            <a:r>
              <a:rPr lang="en-US" sz="2800" dirty="0">
                <a:latin typeface="+mj-lt"/>
              </a:rPr>
              <a:t> and </a:t>
            </a:r>
            <a:r>
              <a:rPr lang="en-US" sz="2800" dirty="0" err="1">
                <a:latin typeface="+mj-lt"/>
              </a:rPr>
              <a:t>underclaimed</a:t>
            </a:r>
            <a:r>
              <a:rPr lang="en-US" sz="2800" dirty="0">
                <a:latin typeface="+mj-lt"/>
              </a:rPr>
              <a:t> students</a:t>
            </a:r>
          </a:p>
          <a:p>
            <a:pPr lvl="0"/>
            <a:r>
              <a:rPr lang="en-US" sz="2800" dirty="0" smtClean="0">
                <a:latin typeface="+mj-lt"/>
              </a:rPr>
              <a:t>Edit rosters</a:t>
            </a:r>
            <a:endParaRPr lang="en-US" sz="2800" dirty="0">
              <a:latin typeface="+mj-lt"/>
            </a:endParaRPr>
          </a:p>
          <a:p>
            <a:pPr lvl="0"/>
            <a:r>
              <a:rPr lang="en-US" sz="2800" dirty="0">
                <a:latin typeface="+mj-lt"/>
              </a:rPr>
              <a:t>Verify rosters that </a:t>
            </a:r>
            <a:r>
              <a:rPr lang="en-US" sz="2800" dirty="0" smtClean="0">
                <a:latin typeface="+mj-lt"/>
              </a:rPr>
              <a:t>you </a:t>
            </a:r>
            <a:r>
              <a:rPr lang="en-US" sz="2800" dirty="0">
                <a:latin typeface="+mj-lt"/>
              </a:rPr>
              <a:t>have </a:t>
            </a:r>
            <a:r>
              <a:rPr lang="en-US" sz="2800" dirty="0" smtClean="0">
                <a:latin typeface="+mj-lt"/>
              </a:rPr>
              <a:t>reviewed</a:t>
            </a:r>
          </a:p>
          <a:p>
            <a:r>
              <a:rPr lang="en-US" sz="2800" dirty="0" smtClean="0">
                <a:latin typeface="+mj-lt"/>
              </a:rPr>
              <a:t>LEA </a:t>
            </a:r>
            <a:r>
              <a:rPr lang="en-US" sz="2800" dirty="0">
                <a:latin typeface="+mj-lt"/>
              </a:rPr>
              <a:t>d</a:t>
            </a:r>
            <a:r>
              <a:rPr lang="en-US" sz="2800" dirty="0" smtClean="0">
                <a:latin typeface="+mj-lt"/>
              </a:rPr>
              <a:t>ecision for how to handle </a:t>
            </a:r>
            <a:r>
              <a:rPr lang="en-US" sz="2800" dirty="0" err="1" smtClean="0">
                <a:latin typeface="+mj-lt"/>
              </a:rPr>
              <a:t>rostering</a:t>
            </a:r>
            <a:r>
              <a:rPr lang="en-US" sz="2800" dirty="0" smtClean="0">
                <a:latin typeface="+mj-lt"/>
              </a:rPr>
              <a:t> for a </a:t>
            </a:r>
            <a:r>
              <a:rPr lang="en-US" sz="2800" dirty="0">
                <a:latin typeface="+mj-lt"/>
              </a:rPr>
              <a:t>teacher who is </a:t>
            </a:r>
            <a:r>
              <a:rPr lang="en-US" sz="2800" dirty="0" smtClean="0">
                <a:latin typeface="+mj-lt"/>
              </a:rPr>
              <a:t>unavailable</a:t>
            </a:r>
            <a:endParaRPr lang="en-US" sz="2800" dirty="0">
              <a:latin typeface="+mj-lt"/>
            </a:endParaRPr>
          </a:p>
          <a:p>
            <a:pPr lvl="0"/>
            <a:r>
              <a:rPr lang="en-US" sz="2800" dirty="0">
                <a:latin typeface="+mj-lt"/>
              </a:rPr>
              <a:t>Submit all rosters to the District Admin</a:t>
            </a:r>
          </a:p>
          <a:p>
            <a:endParaRPr lang="en-US" dirty="0"/>
          </a:p>
        </p:txBody>
      </p:sp>
      <p:sp>
        <p:nvSpPr>
          <p:cNvPr id="3" name="Footer Placeholder 2"/>
          <p:cNvSpPr>
            <a:spLocks noGrp="1"/>
          </p:cNvSpPr>
          <p:nvPr>
            <p:ph type="ftr" sz="quarter" idx="11"/>
          </p:nvPr>
        </p:nvSpPr>
        <p:spPr/>
        <p:txBody>
          <a:bodyPr/>
          <a:lstStyle/>
          <a:p>
            <a:pPr>
              <a:defRPr/>
            </a:pPr>
            <a:r>
              <a:rPr lang="fr-CA" smtClean="0"/>
              <a:t>SY12-13 PVAAS PILOT</a:t>
            </a:r>
            <a:endParaRPr lang="fr-CA"/>
          </a:p>
        </p:txBody>
      </p:sp>
      <p:sp>
        <p:nvSpPr>
          <p:cNvPr id="4" name="Slide Number Placeholder 3"/>
          <p:cNvSpPr>
            <a:spLocks noGrp="1"/>
          </p:cNvSpPr>
          <p:nvPr>
            <p:ph type="sldNum" sz="quarter" idx="12"/>
          </p:nvPr>
        </p:nvSpPr>
        <p:spPr/>
        <p:txBody>
          <a:bodyPr/>
          <a:lstStyle/>
          <a:p>
            <a:pPr>
              <a:defRPr/>
            </a:pPr>
            <a:fld id="{973BC8F3-3379-44FC-AB9C-4EB35865F8FF}" type="slidenum">
              <a:rPr lang="fr-CA" smtClean="0"/>
              <a:pPr>
                <a:defRPr/>
              </a:pPr>
              <a:t>63</a:t>
            </a:fld>
            <a:endParaRPr lang="fr-CA"/>
          </a:p>
        </p:txBody>
      </p:sp>
      <p:sp>
        <p:nvSpPr>
          <p:cNvPr id="5"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42856404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r>
              <a:rPr lang="en-US" dirty="0"/>
              <a:t> </a:t>
            </a:r>
            <a:r>
              <a:rPr lang="en-US" dirty="0" smtClean="0"/>
              <a:t>and Who is Involved?</a:t>
            </a:r>
            <a:endParaRPr lang="en-US" dirty="0"/>
          </a:p>
        </p:txBody>
      </p:sp>
      <p:graphicFrame>
        <p:nvGraphicFramePr>
          <p:cNvPr id="4" name="Diagram 3"/>
          <p:cNvGraphicFramePr/>
          <p:nvPr>
            <p:extLst>
              <p:ext uri="{D42A27DB-BD31-4B8C-83A1-F6EECF244321}">
                <p14:modId xmlns:p14="http://schemas.microsoft.com/office/powerpoint/2010/main" val="1512916104"/>
              </p:ext>
            </p:extLst>
          </p:nvPr>
        </p:nvGraphicFramePr>
        <p:xfrm>
          <a:off x="304800" y="827684"/>
          <a:ext cx="8129516" cy="44949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138023" y="1164566"/>
            <a:ext cx="8309941" cy="3183147"/>
          </a:xfrm>
          <a:prstGeom prst="roundRect">
            <a:avLst>
              <a:gd name="adj" fmla="val 8516"/>
            </a:avLst>
          </a:prstGeom>
          <a:noFill/>
          <a:ln w="57150" cap="flat" cmpd="sng" algn="ctr">
            <a:solidFill>
              <a:srgbClr val="FF8917"/>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mj-lt"/>
            </a:endParaRPr>
          </a:p>
        </p:txBody>
      </p:sp>
      <p:sp>
        <p:nvSpPr>
          <p:cNvPr id="6" name="Rounded Rectangle 5"/>
          <p:cNvSpPr/>
          <p:nvPr/>
        </p:nvSpPr>
        <p:spPr bwMode="auto">
          <a:xfrm>
            <a:off x="3001993" y="3571335"/>
            <a:ext cx="3200400" cy="802256"/>
          </a:xfrm>
          <a:prstGeom prst="roundRect">
            <a:avLst/>
          </a:prstGeom>
          <a:solidFill>
            <a:srgbClr val="FF891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r>
              <a:rPr kumimoji="0" lang="en-US" sz="2000" b="1" i="0" u="none" strike="noStrike" cap="none" normalizeH="0" baseline="0" dirty="0" smtClean="0">
                <a:ln>
                  <a:noFill/>
                </a:ln>
                <a:solidFill>
                  <a:srgbClr val="292929"/>
                </a:solidFill>
                <a:effectLst/>
                <a:latin typeface="+mj-lt"/>
              </a:rPr>
              <a:t>Online EVAAS Roster Verification Process</a:t>
            </a:r>
          </a:p>
        </p:txBody>
      </p:sp>
      <p:sp>
        <p:nvSpPr>
          <p:cNvPr id="7" name="Rectangle 6"/>
          <p:cNvSpPr/>
          <p:nvPr/>
        </p:nvSpPr>
        <p:spPr>
          <a:xfrm>
            <a:off x="5762222" y="1172685"/>
            <a:ext cx="595035" cy="923330"/>
          </a:xfrm>
          <a:prstGeom prst="rect">
            <a:avLst/>
          </a:prstGeom>
          <a:noFill/>
        </p:spPr>
        <p:txBody>
          <a:bodyPr wrap="none" lIns="91440" tIns="45720" rIns="91440" bIns="45720">
            <a:spAutoFit/>
          </a:bodyPr>
          <a:lstStyle/>
          <a:p>
            <a:pPr algn="ct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rPr>
              <a:t>4</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ndParaRPr>
          </a:p>
        </p:txBody>
      </p:sp>
      <p:sp>
        <p:nvSpPr>
          <p:cNvPr id="5" name="Footer Placeholder 4"/>
          <p:cNvSpPr>
            <a:spLocks noGrp="1"/>
          </p:cNvSpPr>
          <p:nvPr>
            <p:ph type="ftr" sz="quarter" idx="11"/>
          </p:nvPr>
        </p:nvSpPr>
        <p:spPr/>
        <p:txBody>
          <a:bodyPr/>
          <a:lstStyle/>
          <a:p>
            <a:pPr>
              <a:defRPr/>
            </a:pPr>
            <a:r>
              <a:rPr lang="fr-CA" smtClean="0"/>
              <a:t>SY12-13 PVAAS PILOT</a:t>
            </a:r>
            <a:endParaRPr lang="fr-CA"/>
          </a:p>
        </p:txBody>
      </p:sp>
      <p:sp>
        <p:nvSpPr>
          <p:cNvPr id="8" name="Slide Number Placeholder 7"/>
          <p:cNvSpPr>
            <a:spLocks noGrp="1"/>
          </p:cNvSpPr>
          <p:nvPr>
            <p:ph type="sldNum" sz="quarter" idx="12"/>
          </p:nvPr>
        </p:nvSpPr>
        <p:spPr/>
        <p:txBody>
          <a:bodyPr/>
          <a:lstStyle/>
          <a:p>
            <a:pPr>
              <a:defRPr/>
            </a:pPr>
            <a:fld id="{973BC8F3-3379-44FC-AB9C-4EB35865F8FF}" type="slidenum">
              <a:rPr lang="fr-CA" smtClean="0">
                <a:latin typeface="+mj-lt"/>
              </a:rPr>
              <a:pPr>
                <a:defRPr/>
              </a:pPr>
              <a:t>64</a:t>
            </a:fld>
            <a:endParaRPr lang="fr-CA">
              <a:latin typeface="+mj-lt"/>
            </a:endParaRPr>
          </a:p>
        </p:txBody>
      </p:sp>
    </p:spTree>
    <p:extLst>
      <p:ext uri="{BB962C8B-B14F-4D97-AF65-F5344CB8AC3E}">
        <p14:creationId xmlns:p14="http://schemas.microsoft.com/office/powerpoint/2010/main" val="20239835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ADMIN (June 3-7)</a:t>
            </a:r>
            <a:endParaRPr lang="en-US" dirty="0"/>
          </a:p>
        </p:txBody>
      </p:sp>
      <p:sp>
        <p:nvSpPr>
          <p:cNvPr id="6" name="Content Placeholder 5"/>
          <p:cNvSpPr>
            <a:spLocks noGrp="1"/>
          </p:cNvSpPr>
          <p:nvPr>
            <p:ph idx="1"/>
          </p:nvPr>
        </p:nvSpPr>
        <p:spPr/>
        <p:txBody>
          <a:bodyPr>
            <a:normAutofit lnSpcReduction="10000"/>
          </a:bodyPr>
          <a:lstStyle/>
          <a:p>
            <a:r>
              <a:rPr lang="en-US" sz="2400" b="1" dirty="0">
                <a:latin typeface="+mj-lt"/>
              </a:rPr>
              <a:t>Review rosters that schools have submitted</a:t>
            </a:r>
          </a:p>
          <a:p>
            <a:r>
              <a:rPr lang="en-US" sz="2400" b="1" dirty="0" smtClean="0">
                <a:latin typeface="+mj-lt"/>
              </a:rPr>
              <a:t>Return </a:t>
            </a:r>
            <a:r>
              <a:rPr lang="en-US" sz="2400" b="1" dirty="0">
                <a:latin typeface="+mj-lt"/>
              </a:rPr>
              <a:t>rosters to a school </a:t>
            </a:r>
          </a:p>
          <a:p>
            <a:r>
              <a:rPr lang="en-US" sz="2400" b="1" dirty="0" smtClean="0">
                <a:latin typeface="+mj-lt"/>
              </a:rPr>
              <a:t>Investigate </a:t>
            </a:r>
            <a:r>
              <a:rPr lang="en-US" sz="2400" b="1" dirty="0" err="1" smtClean="0">
                <a:latin typeface="+mj-lt"/>
              </a:rPr>
              <a:t>overclaimed</a:t>
            </a:r>
            <a:r>
              <a:rPr lang="en-US" sz="2400" b="1" dirty="0" smtClean="0">
                <a:latin typeface="+mj-lt"/>
              </a:rPr>
              <a:t> </a:t>
            </a:r>
            <a:r>
              <a:rPr lang="en-US" sz="2400" b="1" dirty="0">
                <a:latin typeface="+mj-lt"/>
              </a:rPr>
              <a:t>and </a:t>
            </a:r>
            <a:r>
              <a:rPr lang="en-US" sz="2400" b="1" dirty="0" err="1" smtClean="0">
                <a:latin typeface="+mj-lt"/>
              </a:rPr>
              <a:t>underclaimed</a:t>
            </a:r>
            <a:r>
              <a:rPr lang="en-US" sz="2400" b="1" dirty="0" smtClean="0">
                <a:latin typeface="+mj-lt"/>
              </a:rPr>
              <a:t> </a:t>
            </a:r>
            <a:r>
              <a:rPr lang="en-US" sz="2400" b="1" dirty="0">
                <a:latin typeface="+mj-lt"/>
              </a:rPr>
              <a:t>students</a:t>
            </a:r>
          </a:p>
          <a:p>
            <a:pPr lvl="1"/>
            <a:r>
              <a:rPr lang="en-US" sz="2400" dirty="0" err="1" smtClean="0">
                <a:latin typeface="+mj-lt"/>
              </a:rPr>
              <a:t>Overclaimed</a:t>
            </a:r>
            <a:r>
              <a:rPr lang="en-US" sz="2400" dirty="0" smtClean="0">
                <a:latin typeface="+mj-lt"/>
              </a:rPr>
              <a:t> </a:t>
            </a:r>
            <a:r>
              <a:rPr lang="en-US" sz="2400" dirty="0">
                <a:latin typeface="+mj-lt"/>
              </a:rPr>
              <a:t>students are claimed for more than 100% of the year in a grade/subject/course. </a:t>
            </a:r>
          </a:p>
          <a:p>
            <a:pPr lvl="1"/>
            <a:r>
              <a:rPr lang="en-US" sz="2400" dirty="0" err="1" smtClean="0">
                <a:latin typeface="+mj-lt"/>
              </a:rPr>
              <a:t>Underclaimed</a:t>
            </a:r>
            <a:r>
              <a:rPr lang="en-US" sz="2400" dirty="0" smtClean="0">
                <a:latin typeface="+mj-lt"/>
              </a:rPr>
              <a:t> </a:t>
            </a:r>
            <a:r>
              <a:rPr lang="en-US" sz="2400" dirty="0">
                <a:latin typeface="+mj-lt"/>
              </a:rPr>
              <a:t>students are claimed for less than 100% of the year in a grade/subject/course. </a:t>
            </a:r>
          </a:p>
          <a:p>
            <a:r>
              <a:rPr lang="en-US" sz="2400" b="1" dirty="0">
                <a:latin typeface="+mj-lt"/>
              </a:rPr>
              <a:t>Verify rosters that you have reviewed</a:t>
            </a:r>
          </a:p>
          <a:p>
            <a:pPr lvl="1"/>
            <a:r>
              <a:rPr lang="en-US" sz="2400" dirty="0">
                <a:latin typeface="+mj-lt"/>
              </a:rPr>
              <a:t>You </a:t>
            </a:r>
            <a:r>
              <a:rPr lang="en-US" sz="2400" u="sng" dirty="0">
                <a:latin typeface="+mj-lt"/>
              </a:rPr>
              <a:t>must</a:t>
            </a:r>
            <a:r>
              <a:rPr lang="en-US" sz="2400" dirty="0">
                <a:latin typeface="+mj-lt"/>
              </a:rPr>
              <a:t> verify all rosters for a school at once. </a:t>
            </a:r>
            <a:endParaRPr lang="en-US" sz="2400" dirty="0" smtClean="0">
              <a:latin typeface="+mj-lt"/>
            </a:endParaRPr>
          </a:p>
          <a:p>
            <a:r>
              <a:rPr lang="en-US" sz="2400" b="1" dirty="0" smtClean="0">
                <a:latin typeface="+mj-lt"/>
              </a:rPr>
              <a:t>When </a:t>
            </a:r>
            <a:r>
              <a:rPr lang="en-US" sz="2400" b="1" dirty="0">
                <a:latin typeface="+mj-lt"/>
              </a:rPr>
              <a:t>you are finished reviewing your LEA’s rosters, click Submit all </a:t>
            </a:r>
            <a:r>
              <a:rPr lang="en-US" sz="2400" b="1" dirty="0" smtClean="0">
                <a:latin typeface="+mj-lt"/>
              </a:rPr>
              <a:t>Schools by June 7</a:t>
            </a:r>
            <a:endParaRPr lang="en-US" sz="2400" b="1" dirty="0">
              <a:latin typeface="+mj-lt"/>
            </a:endParaRPr>
          </a:p>
          <a:p>
            <a:endParaRPr lang="en-US" dirty="0"/>
          </a:p>
        </p:txBody>
      </p:sp>
      <p:sp>
        <p:nvSpPr>
          <p:cNvPr id="3" name="Footer Placeholder 2"/>
          <p:cNvSpPr>
            <a:spLocks noGrp="1"/>
          </p:cNvSpPr>
          <p:nvPr>
            <p:ph type="ftr" sz="quarter" idx="11"/>
          </p:nvPr>
        </p:nvSpPr>
        <p:spPr/>
        <p:txBody>
          <a:bodyPr/>
          <a:lstStyle/>
          <a:p>
            <a:pPr>
              <a:defRPr/>
            </a:pPr>
            <a:r>
              <a:rPr lang="fr-CA" smtClean="0"/>
              <a:t>SY12-13 PVAAS PILOT</a:t>
            </a:r>
            <a:endParaRPr lang="fr-CA"/>
          </a:p>
        </p:txBody>
      </p:sp>
      <p:sp>
        <p:nvSpPr>
          <p:cNvPr id="4" name="Slide Number Placeholder 3"/>
          <p:cNvSpPr>
            <a:spLocks noGrp="1"/>
          </p:cNvSpPr>
          <p:nvPr>
            <p:ph type="sldNum" sz="quarter" idx="12"/>
          </p:nvPr>
        </p:nvSpPr>
        <p:spPr/>
        <p:txBody>
          <a:bodyPr/>
          <a:lstStyle/>
          <a:p>
            <a:pPr>
              <a:defRPr/>
            </a:pPr>
            <a:fld id="{973BC8F3-3379-44FC-AB9C-4EB35865F8FF}" type="slidenum">
              <a:rPr lang="fr-CA" smtClean="0"/>
              <a:pPr>
                <a:defRPr/>
              </a:pPr>
              <a:t>65</a:t>
            </a:fld>
            <a:endParaRPr lang="fr-CA"/>
          </a:p>
        </p:txBody>
      </p:sp>
      <p:sp>
        <p:nvSpPr>
          <p:cNvPr id="5"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27853228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a:xfrm>
            <a:off x="530597" y="1521385"/>
            <a:ext cx="7900709" cy="4428200"/>
          </a:xfrm>
        </p:spPr>
        <p:txBody>
          <a:bodyPr/>
          <a:lstStyle/>
          <a:p>
            <a:pPr lvl="0"/>
            <a:r>
              <a:rPr lang="en-US" dirty="0">
                <a:latin typeface="+mj-lt"/>
              </a:rPr>
              <a:t>PVAAS Teacher Reporting: Key Concepts and Terminology</a:t>
            </a:r>
          </a:p>
          <a:p>
            <a:r>
              <a:rPr lang="en-US" dirty="0" smtClean="0">
                <a:solidFill>
                  <a:schemeClr val="tx1"/>
                </a:solidFill>
                <a:latin typeface="+mj-lt"/>
              </a:rPr>
              <a:t>What is PVAAS Roster Verification?</a:t>
            </a:r>
          </a:p>
          <a:p>
            <a:r>
              <a:rPr lang="en-US" dirty="0" smtClean="0">
                <a:solidFill>
                  <a:schemeClr val="tx1"/>
                </a:solidFill>
                <a:latin typeface="+mj-lt"/>
              </a:rPr>
              <a:t>Why PVAAS Roster Verification?</a:t>
            </a:r>
          </a:p>
          <a:p>
            <a:r>
              <a:rPr lang="en-US" dirty="0" smtClean="0">
                <a:solidFill>
                  <a:schemeClr val="tx1"/>
                </a:solidFill>
                <a:latin typeface="+mj-lt"/>
              </a:rPr>
              <a:t>When is PVAAS Roster Verification?</a:t>
            </a:r>
          </a:p>
          <a:p>
            <a:r>
              <a:rPr lang="en-US" dirty="0" smtClean="0">
                <a:latin typeface="+mj-lt"/>
              </a:rPr>
              <a:t>What is this process all about?</a:t>
            </a:r>
          </a:p>
          <a:p>
            <a:r>
              <a:rPr lang="en-US" dirty="0" smtClean="0">
                <a:latin typeface="+mj-lt"/>
              </a:rPr>
              <a:t>Where is PVAAS Roster Verification?</a:t>
            </a:r>
          </a:p>
          <a:p>
            <a:r>
              <a:rPr lang="en-US" dirty="0" smtClean="0">
                <a:latin typeface="+mj-lt"/>
              </a:rPr>
              <a:t>What</a:t>
            </a:r>
            <a:r>
              <a:rPr lang="en-US" dirty="0">
                <a:latin typeface="+mj-lt"/>
              </a:rPr>
              <a:t> </a:t>
            </a:r>
            <a:r>
              <a:rPr lang="en-US" dirty="0" smtClean="0">
                <a:latin typeface="+mj-lt"/>
              </a:rPr>
              <a:t>and Who is Involved?</a:t>
            </a:r>
          </a:p>
          <a:p>
            <a:r>
              <a:rPr lang="en-US" dirty="0">
                <a:latin typeface="+mj-lt"/>
                <a:cs typeface="Calibri" pitchFamily="34" charset="0"/>
              </a:rPr>
              <a:t>Demo of PVAAS Roster Verification </a:t>
            </a:r>
            <a:r>
              <a:rPr lang="en-US" dirty="0" smtClean="0">
                <a:latin typeface="+mj-lt"/>
                <a:cs typeface="Calibri" pitchFamily="34" charset="0"/>
              </a:rPr>
              <a:t>System</a:t>
            </a:r>
            <a:endParaRPr lang="en-US" dirty="0">
              <a:latin typeface="+mj-lt"/>
              <a:cs typeface="Calibri" pitchFamily="34" charset="0"/>
            </a:endParaRPr>
          </a:p>
          <a:p>
            <a:r>
              <a:rPr lang="en-US" b="1" dirty="0" smtClean="0">
                <a:solidFill>
                  <a:srgbClr val="FF0000"/>
                </a:solidFill>
                <a:latin typeface="+mj-lt"/>
                <a:cs typeface="Calibri" pitchFamily="34" charset="0"/>
              </a:rPr>
              <a:t>BREAK!!!</a:t>
            </a:r>
            <a:endParaRPr lang="en-US" b="1" dirty="0">
              <a:solidFill>
                <a:srgbClr val="FF0000"/>
              </a:solidFill>
              <a:latin typeface="+mj-lt"/>
              <a:cs typeface="Calibri" pitchFamily="34" charset="0"/>
            </a:endParaRPr>
          </a:p>
          <a:p>
            <a:r>
              <a:rPr lang="en-US" b="1" dirty="0">
                <a:solidFill>
                  <a:srgbClr val="FF0000"/>
                </a:solidFill>
                <a:latin typeface="+mj-lt"/>
                <a:cs typeface="Calibri" pitchFamily="34" charset="0"/>
              </a:rPr>
              <a:t>PVAAS FAQs</a:t>
            </a: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66</a:t>
            </a:fld>
            <a:endParaRPr lang="fr-CA"/>
          </a:p>
        </p:txBody>
      </p:sp>
    </p:spTree>
    <p:extLst>
      <p:ext uri="{BB962C8B-B14F-4D97-AF65-F5344CB8AC3E}">
        <p14:creationId xmlns:p14="http://schemas.microsoft.com/office/powerpoint/2010/main" val="9763171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977845438"/>
              </p:ext>
            </p:extLst>
          </p:nvPr>
        </p:nvGraphicFramePr>
        <p:xfrm>
          <a:off x="0" y="497006"/>
          <a:ext cx="8664498" cy="595475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a:xfrm>
            <a:off x="7738946" y="6467707"/>
            <a:ext cx="1193180" cy="390293"/>
          </a:xfrm>
        </p:spPr>
        <p:txBody>
          <a:bodyPr/>
          <a:lstStyle/>
          <a:p>
            <a:fld id="{69E29E33-B620-47F9-BB04-8846C2A5AFCC}" type="slidenum">
              <a:rPr lang="en-US" smtClean="0">
                <a:solidFill>
                  <a:prstClr val="black">
                    <a:tint val="75000"/>
                  </a:prstClr>
                </a:solidFill>
              </a:rPr>
              <a:pPr/>
              <a:t>67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fr-CA" smtClean="0"/>
              <a:t>SY12-13 PVAAS PILOT</a:t>
            </a:r>
            <a:endParaRPr lang="fr-CA"/>
          </a:p>
        </p:txBody>
      </p:sp>
      <p:sp>
        <p:nvSpPr>
          <p:cNvPr id="5" name="Footer Placeholder 3"/>
          <p:cNvSpPr txBox="1">
            <a:spLocks/>
          </p:cNvSpPr>
          <p:nvPr/>
        </p:nvSpPr>
        <p:spPr>
          <a:xfrm>
            <a:off x="2884280" y="6492240"/>
            <a:ext cx="2964977" cy="365760"/>
          </a:xfrm>
          <a:prstGeom prst="rect">
            <a:avLst/>
          </a:prstGeom>
          <a:solidFill>
            <a:schemeClr val="bg1"/>
          </a:solidFill>
        </p:spPr>
        <p:txBody>
          <a:bodyPr vert="horz" lIns="91440" tIns="45720" rIns="91440" bIns="45720" rtlCol="0" anchor="ctr"/>
          <a:lstStyle>
            <a:defPPr>
              <a:defRPr lang="en-US"/>
            </a:defPPr>
            <a:lvl1pPr algn="r" rtl="0" fontAlgn="base">
              <a:spcBef>
                <a:spcPct val="0"/>
              </a:spcBef>
              <a:spcAft>
                <a:spcPct val="0"/>
              </a:spcAft>
              <a:defRPr sz="1200" kern="1200">
                <a:solidFill>
                  <a:schemeClr val="bg2"/>
                </a:solidFill>
                <a:latin typeface="Arial"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charset="0"/>
                <a:ea typeface="ＭＳ Ｐゴシック" pitchFamily="34" charset="-128"/>
                <a:cs typeface="+mn-cs"/>
              </a:defRPr>
            </a:lvl5pPr>
            <a:lvl6pPr marL="2286000" algn="l" defTabSz="914400" rtl="0" eaLnBrk="1" latinLnBrk="0" hangingPunct="1">
              <a:defRPr sz="1400" kern="1200">
                <a:solidFill>
                  <a:srgbClr val="292929"/>
                </a:solidFill>
                <a:latin typeface="Arial" charset="0"/>
                <a:ea typeface="ＭＳ Ｐゴシック" pitchFamily="34" charset="-128"/>
                <a:cs typeface="+mn-cs"/>
              </a:defRPr>
            </a:lvl6pPr>
            <a:lvl7pPr marL="2743200" algn="l" defTabSz="914400" rtl="0" eaLnBrk="1" latinLnBrk="0" hangingPunct="1">
              <a:defRPr sz="1400" kern="1200">
                <a:solidFill>
                  <a:srgbClr val="292929"/>
                </a:solidFill>
                <a:latin typeface="Arial" charset="0"/>
                <a:ea typeface="ＭＳ Ｐゴシック" pitchFamily="34" charset="-128"/>
                <a:cs typeface="+mn-cs"/>
              </a:defRPr>
            </a:lvl7pPr>
            <a:lvl8pPr marL="3200400" algn="l" defTabSz="914400" rtl="0" eaLnBrk="1" latinLnBrk="0" hangingPunct="1">
              <a:defRPr sz="1400" kern="1200">
                <a:solidFill>
                  <a:srgbClr val="292929"/>
                </a:solidFill>
                <a:latin typeface="Arial" charset="0"/>
                <a:ea typeface="ＭＳ Ｐゴシック" pitchFamily="34" charset="-128"/>
                <a:cs typeface="+mn-cs"/>
              </a:defRPr>
            </a:lvl8pPr>
            <a:lvl9pPr marL="3657600" algn="l" defTabSz="914400" rtl="0" eaLnBrk="1" latinLnBrk="0" hangingPunct="1">
              <a:defRPr sz="1400" kern="1200">
                <a:solidFill>
                  <a:srgbClr val="292929"/>
                </a:solidFill>
                <a:latin typeface="Arial" charset="0"/>
                <a:ea typeface="ＭＳ Ｐゴシック" pitchFamily="34" charset="-128"/>
                <a:cs typeface="+mn-cs"/>
              </a:defRPr>
            </a:lvl9pPr>
          </a:lstStyle>
          <a:p>
            <a:pPr algn="ctr">
              <a:defRPr/>
            </a:pPr>
            <a:r>
              <a:rPr lang="fr-CA" smtClean="0">
                <a:solidFill>
                  <a:schemeClr val="tx1"/>
                </a:solidFill>
              </a:rPr>
              <a:t>SY12-13 PVAAS PILOT</a:t>
            </a:r>
            <a:endParaRPr lang="fr-CA" dirty="0">
              <a:solidFill>
                <a:schemeClr val="tx1"/>
              </a:solidFill>
            </a:endParaRPr>
          </a:p>
        </p:txBody>
      </p:sp>
    </p:spTree>
    <p:extLst>
      <p:ext uri="{BB962C8B-B14F-4D97-AF65-F5344CB8AC3E}">
        <p14:creationId xmlns:p14="http://schemas.microsoft.com/office/powerpoint/2010/main" val="36835827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89" y="475527"/>
            <a:ext cx="7559862" cy="569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bwMode="auto">
          <a:xfrm>
            <a:off x="1371600" y="1258404"/>
            <a:ext cx="1296137" cy="4604514"/>
          </a:xfrm>
          <a:prstGeom prst="roundRect">
            <a:avLst/>
          </a:prstGeom>
          <a:noFill/>
          <a:ln w="762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3" name="Slide Number Placeholder 2"/>
          <p:cNvSpPr>
            <a:spLocks noGrp="1"/>
          </p:cNvSpPr>
          <p:nvPr>
            <p:ph type="sldNum" sz="quarter" idx="12"/>
          </p:nvPr>
        </p:nvSpPr>
        <p:spPr/>
        <p:txBody>
          <a:bodyPr/>
          <a:lstStyle/>
          <a:p>
            <a:pPr>
              <a:defRPr/>
            </a:pPr>
            <a:fld id="{973BC8F3-3379-44FC-AB9C-4EB35865F8FF}" type="slidenum">
              <a:rPr lang="fr-CA" smtClean="0"/>
              <a:pPr>
                <a:defRPr/>
              </a:pPr>
              <a:t>68</a:t>
            </a:fld>
            <a:endParaRPr lang="fr-CA"/>
          </a:p>
        </p:txBody>
      </p:sp>
    </p:spTree>
    <p:extLst>
      <p:ext uri="{BB962C8B-B14F-4D97-AF65-F5344CB8AC3E}">
        <p14:creationId xmlns:p14="http://schemas.microsoft.com/office/powerpoint/2010/main" val="15060660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89" y="475527"/>
            <a:ext cx="7559862" cy="569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bwMode="auto">
          <a:xfrm>
            <a:off x="2694630" y="1285297"/>
            <a:ext cx="1296538" cy="4591068"/>
          </a:xfrm>
          <a:prstGeom prst="roundRect">
            <a:avLst/>
          </a:prstGeom>
          <a:noFill/>
          <a:ln w="762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4" name="Slide Number Placeholder 3"/>
          <p:cNvSpPr>
            <a:spLocks noGrp="1"/>
          </p:cNvSpPr>
          <p:nvPr>
            <p:ph type="sldNum" sz="quarter" idx="12"/>
          </p:nvPr>
        </p:nvSpPr>
        <p:spPr/>
        <p:txBody>
          <a:bodyPr/>
          <a:lstStyle/>
          <a:p>
            <a:pPr>
              <a:defRPr/>
            </a:pPr>
            <a:fld id="{973BC8F3-3379-44FC-AB9C-4EB35865F8FF}" type="slidenum">
              <a:rPr lang="fr-CA" smtClean="0"/>
              <a:pPr>
                <a:defRPr/>
              </a:pPr>
              <a:t>69</a:t>
            </a:fld>
            <a:endParaRPr lang="fr-CA"/>
          </a:p>
        </p:txBody>
      </p:sp>
    </p:spTree>
    <p:extLst>
      <p:ext uri="{BB962C8B-B14F-4D97-AF65-F5344CB8AC3E}">
        <p14:creationId xmlns:p14="http://schemas.microsoft.com/office/powerpoint/2010/main" val="30629054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495" y="847844"/>
            <a:ext cx="7620000" cy="1143000"/>
          </a:xfrm>
        </p:spPr>
        <p:txBody>
          <a:bodyPr/>
          <a:lstStyle/>
          <a:p>
            <a:pPr lvl="1" algn="l" rtl="0">
              <a:spcBef>
                <a:spcPct val="0"/>
              </a:spcBef>
            </a:pPr>
            <a:r>
              <a:rPr lang="en-US" sz="4400" dirty="0" smtClean="0">
                <a:solidFill>
                  <a:schemeClr val="tx2"/>
                </a:solidFill>
                <a:latin typeface="+mj-lt"/>
              </a:rPr>
              <a:t>What is the purpose of PVAAS teacher-specific reporting?</a:t>
            </a:r>
            <a:br>
              <a:rPr lang="en-US" sz="4400" dirty="0" smtClean="0">
                <a:solidFill>
                  <a:schemeClr val="tx2"/>
                </a:solidFill>
                <a:latin typeface="+mj-lt"/>
              </a:rPr>
            </a:br>
            <a:endParaRPr lang="en-US" sz="4400" dirty="0">
              <a:solidFill>
                <a:schemeClr val="tx2"/>
              </a:solidFill>
              <a:latin typeface="+mj-lt"/>
            </a:endParaRPr>
          </a:p>
        </p:txBody>
      </p:sp>
      <p:sp>
        <p:nvSpPr>
          <p:cNvPr id="4" name="Content Placeholder 3"/>
          <p:cNvSpPr>
            <a:spLocks noGrp="1"/>
          </p:cNvSpPr>
          <p:nvPr>
            <p:ph idx="1"/>
          </p:nvPr>
        </p:nvSpPr>
        <p:spPr>
          <a:xfrm>
            <a:off x="457200" y="2046514"/>
            <a:ext cx="7620000" cy="4354285"/>
          </a:xfrm>
        </p:spPr>
        <p:txBody>
          <a:bodyPr/>
          <a:lstStyle/>
          <a:p>
            <a:pPr marL="114300" indent="0">
              <a:buNone/>
            </a:pPr>
            <a:r>
              <a:rPr lang="en-US" sz="2400" dirty="0" smtClean="0">
                <a:latin typeface="+mj-lt"/>
              </a:rPr>
              <a:t>The </a:t>
            </a:r>
            <a:r>
              <a:rPr lang="en-US" sz="2400" dirty="0">
                <a:latin typeface="+mj-lt"/>
              </a:rPr>
              <a:t>purpose of PVAAS teacher-specific reporting is </a:t>
            </a:r>
            <a:r>
              <a:rPr lang="en-US" sz="2400" dirty="0" smtClean="0">
                <a:latin typeface="+mj-lt"/>
              </a:rPr>
              <a:t>to: </a:t>
            </a:r>
            <a:endParaRPr lang="en-US" sz="2000" dirty="0">
              <a:latin typeface="+mj-lt"/>
            </a:endParaRPr>
          </a:p>
          <a:p>
            <a:pPr lvl="0"/>
            <a:r>
              <a:rPr lang="en-US" sz="2400" dirty="0">
                <a:latin typeface="+mj-lt"/>
              </a:rPr>
              <a:t>provide a teacher-specific growth measure to be used as part of Pennsylvania’s Educator Effectiveness System;</a:t>
            </a:r>
            <a:endParaRPr lang="en-US" sz="2000" dirty="0">
              <a:latin typeface="+mj-lt"/>
            </a:endParaRPr>
          </a:p>
          <a:p>
            <a:pPr lvl="0"/>
            <a:r>
              <a:rPr lang="en-US" sz="2400" dirty="0">
                <a:latin typeface="+mj-lt"/>
              </a:rPr>
              <a:t>provide diagnostic feedback to teachers regarding their influence on the academic growth of students; and</a:t>
            </a:r>
            <a:endParaRPr lang="en-US" sz="2000" dirty="0">
              <a:latin typeface="+mj-lt"/>
            </a:endParaRPr>
          </a:p>
          <a:p>
            <a:pPr lvl="0"/>
            <a:r>
              <a:rPr lang="en-US" sz="2400" dirty="0">
                <a:latin typeface="+mj-lt"/>
              </a:rPr>
              <a:t>provide data for teachers and administrators to guide discussions about a teacher’s influence on the academic growth on groups of students.   </a:t>
            </a:r>
            <a:endParaRPr lang="en-US" sz="2000" dirty="0">
              <a:latin typeface="+mj-lt"/>
            </a:endParaRPr>
          </a:p>
          <a:p>
            <a:endParaRPr lang="en-US" dirty="0"/>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a:t>
            </a:fld>
            <a:endParaRPr lang="fr-CA"/>
          </a:p>
        </p:txBody>
      </p:sp>
    </p:spTree>
    <p:extLst>
      <p:ext uri="{BB962C8B-B14F-4D97-AF65-F5344CB8AC3E}">
        <p14:creationId xmlns:p14="http://schemas.microsoft.com/office/powerpoint/2010/main" val="19108654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89" y="475527"/>
            <a:ext cx="7559862" cy="569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bwMode="auto">
          <a:xfrm>
            <a:off x="5325035" y="1287769"/>
            <a:ext cx="1398494" cy="4649004"/>
          </a:xfrm>
          <a:prstGeom prst="roundRect">
            <a:avLst/>
          </a:prstGeom>
          <a:noFill/>
          <a:ln w="762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4" name="Rounded Rectangle 3"/>
          <p:cNvSpPr/>
          <p:nvPr/>
        </p:nvSpPr>
        <p:spPr bwMode="auto">
          <a:xfrm>
            <a:off x="2595282" y="1287769"/>
            <a:ext cx="1397760" cy="4649005"/>
          </a:xfrm>
          <a:prstGeom prst="roundRect">
            <a:avLst/>
          </a:prstGeom>
          <a:noFill/>
          <a:ln w="762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5" name="Rounded Rectangle 4"/>
          <p:cNvSpPr/>
          <p:nvPr/>
        </p:nvSpPr>
        <p:spPr bwMode="auto">
          <a:xfrm>
            <a:off x="4028967" y="1287768"/>
            <a:ext cx="1296068" cy="4649005"/>
          </a:xfrm>
          <a:prstGeom prst="roundRect">
            <a:avLst/>
          </a:prstGeom>
          <a:noFill/>
          <a:ln w="762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smtClean="0">
              <a:ln>
                <a:noFill/>
              </a:ln>
              <a:solidFill>
                <a:srgbClr val="292929"/>
              </a:solidFill>
              <a:effectLst/>
              <a:latin typeface="Arial" charset="0"/>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6" name="Slide Number Placeholder 5"/>
          <p:cNvSpPr>
            <a:spLocks noGrp="1"/>
          </p:cNvSpPr>
          <p:nvPr>
            <p:ph type="sldNum" sz="quarter" idx="12"/>
          </p:nvPr>
        </p:nvSpPr>
        <p:spPr/>
        <p:txBody>
          <a:bodyPr/>
          <a:lstStyle/>
          <a:p>
            <a:pPr>
              <a:defRPr/>
            </a:pPr>
            <a:fld id="{973BC8F3-3379-44FC-AB9C-4EB35865F8FF}" type="slidenum">
              <a:rPr lang="fr-CA" smtClean="0"/>
              <a:pPr>
                <a:defRPr/>
              </a:pPr>
              <a:t>70</a:t>
            </a:fld>
            <a:endParaRPr lang="fr-CA"/>
          </a:p>
        </p:txBody>
      </p:sp>
    </p:spTree>
    <p:extLst>
      <p:ext uri="{BB962C8B-B14F-4D97-AF65-F5344CB8AC3E}">
        <p14:creationId xmlns:p14="http://schemas.microsoft.com/office/powerpoint/2010/main" val="4916151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PVAAS FAQs with Table of Contents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676400"/>
            <a:ext cx="7332663"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5963437"/>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3954" y="734647"/>
            <a:ext cx="7620000" cy="1143000"/>
          </a:xfrm>
        </p:spPr>
        <p:txBody>
          <a:bodyPr/>
          <a:lstStyle/>
          <a:p>
            <a:pPr lvl="1" algn="l" rtl="0">
              <a:spcBef>
                <a:spcPct val="0"/>
              </a:spcBef>
            </a:pPr>
            <a:r>
              <a:rPr lang="en-US" sz="3500" dirty="0" smtClean="0">
                <a:solidFill>
                  <a:schemeClr val="tx2"/>
                </a:solidFill>
                <a:latin typeface="+mj-lt"/>
              </a:rPr>
              <a:t>What will be the intent of PDE’s formal guidance for PVAAS teacher-specific reporting?</a:t>
            </a:r>
            <a:r>
              <a:rPr lang="en-US" sz="3500" dirty="0" smtClean="0">
                <a:latin typeface="+mj-lt"/>
              </a:rPr>
              <a:t/>
            </a:r>
            <a:br>
              <a:rPr lang="en-US" sz="3500" dirty="0" smtClean="0">
                <a:latin typeface="+mj-lt"/>
              </a:rPr>
            </a:br>
            <a:endParaRPr lang="en-US" sz="3500" dirty="0">
              <a:latin typeface="+mj-lt"/>
            </a:endParaRPr>
          </a:p>
        </p:txBody>
      </p:sp>
      <p:sp>
        <p:nvSpPr>
          <p:cNvPr id="4" name="Content Placeholder 3"/>
          <p:cNvSpPr>
            <a:spLocks noGrp="1"/>
          </p:cNvSpPr>
          <p:nvPr>
            <p:ph idx="1"/>
          </p:nvPr>
        </p:nvSpPr>
        <p:spPr>
          <a:xfrm>
            <a:off x="416859" y="2178424"/>
            <a:ext cx="7620000" cy="3765176"/>
          </a:xfrm>
        </p:spPr>
        <p:txBody>
          <a:bodyPr>
            <a:normAutofit/>
          </a:bodyPr>
          <a:lstStyle/>
          <a:p>
            <a:r>
              <a:rPr lang="en-US" sz="2800" dirty="0" smtClean="0">
                <a:latin typeface="+mj-lt"/>
              </a:rPr>
              <a:t>PDE </a:t>
            </a:r>
            <a:r>
              <a:rPr lang="en-US" sz="2800" dirty="0">
                <a:latin typeface="+mj-lt"/>
              </a:rPr>
              <a:t>is developing statewide policy and guidance for PVAAS teacher-specific reporting that fairly represents the </a:t>
            </a:r>
            <a:r>
              <a:rPr lang="en-US" sz="2800" u="sng" dirty="0">
                <a:latin typeface="+mj-lt"/>
              </a:rPr>
              <a:t>unique schedules</a:t>
            </a:r>
            <a:r>
              <a:rPr lang="en-US" sz="2800" dirty="0">
                <a:latin typeface="+mj-lt"/>
              </a:rPr>
              <a:t>, </a:t>
            </a:r>
            <a:r>
              <a:rPr lang="en-US" sz="2800" u="sng" dirty="0">
                <a:latin typeface="+mj-lt"/>
              </a:rPr>
              <a:t>instructional programs</a:t>
            </a:r>
            <a:r>
              <a:rPr lang="en-US" sz="2800" dirty="0">
                <a:latin typeface="+mj-lt"/>
              </a:rPr>
              <a:t>, and</a:t>
            </a:r>
            <a:r>
              <a:rPr lang="en-US" sz="2800" u="sng" dirty="0">
                <a:latin typeface="+mj-lt"/>
              </a:rPr>
              <a:t> a PA certified teacher’s contributions to student growth</a:t>
            </a:r>
            <a:r>
              <a:rPr lang="en-US" sz="2800" dirty="0">
                <a:latin typeface="+mj-lt"/>
              </a:rPr>
              <a:t> in the tested subjects/courses where PVAAS reporting is applicable.  </a:t>
            </a:r>
            <a:endParaRPr lang="en-US" sz="2400"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72</a:t>
            </a:fld>
            <a:endParaRPr lang="fr-CA"/>
          </a:p>
        </p:txBody>
      </p:sp>
    </p:spTree>
    <p:extLst>
      <p:ext uri="{BB962C8B-B14F-4D97-AF65-F5344CB8AC3E}">
        <p14:creationId xmlns:p14="http://schemas.microsoft.com/office/powerpoint/2010/main" val="19873045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3954" y="721200"/>
            <a:ext cx="7620000" cy="1143000"/>
          </a:xfrm>
        </p:spPr>
        <p:txBody>
          <a:bodyPr/>
          <a:lstStyle/>
          <a:p>
            <a:pPr lvl="1" algn="l" rtl="0">
              <a:spcBef>
                <a:spcPct val="0"/>
              </a:spcBef>
            </a:pPr>
            <a:r>
              <a:rPr lang="en-US" sz="3500" dirty="0" smtClean="0">
                <a:solidFill>
                  <a:schemeClr val="tx2"/>
                </a:solidFill>
                <a:latin typeface="+mj-lt"/>
              </a:rPr>
              <a:t>What will be the intent of PDE’s formal guidance for PVAAS teacher-specific reporting?</a:t>
            </a:r>
            <a:r>
              <a:rPr lang="en-US" sz="3500" dirty="0" smtClean="0">
                <a:latin typeface="+mj-lt"/>
              </a:rPr>
              <a:t/>
            </a:r>
            <a:br>
              <a:rPr lang="en-US" sz="3500" dirty="0" smtClean="0">
                <a:latin typeface="+mj-lt"/>
              </a:rPr>
            </a:br>
            <a:endParaRPr lang="en-US" sz="3500" dirty="0">
              <a:latin typeface="+mj-lt"/>
            </a:endParaRPr>
          </a:p>
        </p:txBody>
      </p:sp>
      <p:sp>
        <p:nvSpPr>
          <p:cNvPr id="4" name="Content Placeholder 3"/>
          <p:cNvSpPr>
            <a:spLocks noGrp="1"/>
          </p:cNvSpPr>
          <p:nvPr>
            <p:ph idx="1"/>
          </p:nvPr>
        </p:nvSpPr>
        <p:spPr>
          <a:xfrm>
            <a:off x="457200" y="2339788"/>
            <a:ext cx="7620000" cy="3751730"/>
          </a:xfrm>
        </p:spPr>
        <p:txBody>
          <a:bodyPr>
            <a:normAutofit/>
          </a:bodyPr>
          <a:lstStyle/>
          <a:p>
            <a:r>
              <a:rPr lang="en-US" sz="2800" dirty="0" smtClean="0">
                <a:latin typeface="+mj-lt"/>
              </a:rPr>
              <a:t>PDE </a:t>
            </a:r>
            <a:r>
              <a:rPr lang="en-US" sz="2800" dirty="0">
                <a:latin typeface="+mj-lt"/>
              </a:rPr>
              <a:t>will provide </a:t>
            </a:r>
            <a:r>
              <a:rPr lang="en-US" sz="2800" u="sng" dirty="0">
                <a:latin typeface="+mj-lt"/>
              </a:rPr>
              <a:t>flexibility and guidance</a:t>
            </a:r>
            <a:r>
              <a:rPr lang="en-US" sz="2800" dirty="0">
                <a:latin typeface="+mj-lt"/>
              </a:rPr>
              <a:t> for LEAs </a:t>
            </a:r>
            <a:r>
              <a:rPr lang="en-US" sz="2800" u="sng" dirty="0">
                <a:latin typeface="+mj-lt"/>
              </a:rPr>
              <a:t>to locally address</a:t>
            </a:r>
            <a:r>
              <a:rPr lang="en-US" sz="2800" dirty="0">
                <a:latin typeface="+mj-lt"/>
              </a:rPr>
              <a:t>, within the state policy and guidelines, </a:t>
            </a:r>
            <a:r>
              <a:rPr lang="en-US" sz="2800" u="sng" dirty="0">
                <a:latin typeface="+mj-lt"/>
              </a:rPr>
              <a:t>teacher attribution to student growth</a:t>
            </a:r>
            <a:r>
              <a:rPr lang="en-US" sz="2800" dirty="0">
                <a:latin typeface="+mj-lt"/>
              </a:rPr>
              <a:t> based on PVAAS teacher-specific reporting</a:t>
            </a:r>
            <a:r>
              <a:rPr lang="en-US" sz="2800" dirty="0" smtClean="0">
                <a:latin typeface="+mj-lt"/>
              </a:rPr>
              <a:t>.</a:t>
            </a:r>
            <a:endParaRPr lang="en-US" sz="24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73</a:t>
            </a:fld>
            <a:endParaRPr lang="fr-CA"/>
          </a:p>
        </p:txBody>
      </p:sp>
    </p:spTree>
    <p:extLst>
      <p:ext uri="{BB962C8B-B14F-4D97-AF65-F5344CB8AC3E}">
        <p14:creationId xmlns:p14="http://schemas.microsoft.com/office/powerpoint/2010/main" val="38309760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495" y="1355821"/>
            <a:ext cx="7620000" cy="1143000"/>
          </a:xfrm>
        </p:spPr>
        <p:txBody>
          <a:bodyPr/>
          <a:lstStyle/>
          <a:p>
            <a:pPr lvl="1" algn="l" rtl="0">
              <a:spcBef>
                <a:spcPct val="0"/>
              </a:spcBef>
            </a:pPr>
            <a:r>
              <a:rPr lang="en-US" sz="2800" dirty="0" smtClean="0">
                <a:solidFill>
                  <a:schemeClr val="tx2"/>
                </a:solidFill>
                <a:latin typeface="+mj-lt"/>
              </a:rPr>
              <a:t>Are teachers who provide instruction in non-state assessed grades/subjects/courses only (ex. Social Studies) included in PVAAS teacher-specific reporting if they are responsible for teaching reading and writing across the content areas?</a:t>
            </a:r>
            <a:r>
              <a:rPr lang="en-US" sz="3200" dirty="0" smtClean="0">
                <a:solidFill>
                  <a:schemeClr val="tx2"/>
                </a:solidFill>
                <a:latin typeface="+mj-lt"/>
              </a:rPr>
              <a:t/>
            </a:r>
            <a:br>
              <a:rPr lang="en-US" sz="3200" dirty="0" smtClean="0">
                <a:solidFill>
                  <a:schemeClr val="tx2"/>
                </a:solidFill>
                <a:latin typeface="+mj-lt"/>
              </a:rPr>
            </a:br>
            <a:endParaRPr lang="en-US" sz="3200" dirty="0">
              <a:solidFill>
                <a:schemeClr val="tx2"/>
              </a:solidFill>
              <a:latin typeface="+mj-lt"/>
            </a:endParaRPr>
          </a:p>
        </p:txBody>
      </p:sp>
      <p:sp>
        <p:nvSpPr>
          <p:cNvPr id="4" name="Content Placeholder 3"/>
          <p:cNvSpPr>
            <a:spLocks noGrp="1"/>
          </p:cNvSpPr>
          <p:nvPr>
            <p:ph idx="1"/>
          </p:nvPr>
        </p:nvSpPr>
        <p:spPr>
          <a:xfrm>
            <a:off x="430306" y="3266631"/>
            <a:ext cx="7620000" cy="2811438"/>
          </a:xfrm>
        </p:spPr>
        <p:txBody>
          <a:bodyPr/>
          <a:lstStyle/>
          <a:p>
            <a:pPr lvl="0"/>
            <a:r>
              <a:rPr lang="en-US" sz="2400" dirty="0" smtClean="0">
                <a:latin typeface="+mj-lt"/>
              </a:rPr>
              <a:t>No</a:t>
            </a:r>
            <a:r>
              <a:rPr lang="en-US" sz="2400" dirty="0">
                <a:latin typeface="+mj-lt"/>
              </a:rPr>
              <a:t>, the PA School Performance Profile reflects the influence of all teaching staff on school-wide academic results.</a:t>
            </a:r>
            <a:endParaRPr lang="en-US" sz="2000" dirty="0">
              <a:latin typeface="+mj-lt"/>
            </a:endParaRPr>
          </a:p>
          <a:p>
            <a:pPr lvl="0"/>
            <a:r>
              <a:rPr lang="en-US" sz="2400" dirty="0">
                <a:latin typeface="+mj-lt"/>
              </a:rPr>
              <a:t>The Electives component of a teacher’s evaluation can focus on this area for other content area teachers. </a:t>
            </a:r>
            <a:r>
              <a:rPr lang="en-US" sz="2400" dirty="0" smtClean="0">
                <a:latin typeface="+mj-lt"/>
              </a:rPr>
              <a:t> This </a:t>
            </a:r>
            <a:r>
              <a:rPr lang="en-US" sz="2400" dirty="0">
                <a:latin typeface="+mj-lt"/>
              </a:rPr>
              <a:t>is an LEA decision.</a:t>
            </a:r>
            <a:endParaRPr lang="en-US" sz="20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74</a:t>
            </a:fld>
            <a:endParaRPr lang="fr-CA"/>
          </a:p>
        </p:txBody>
      </p:sp>
    </p:spTree>
    <p:extLst>
      <p:ext uri="{BB962C8B-B14F-4D97-AF65-F5344CB8AC3E}">
        <p14:creationId xmlns:p14="http://schemas.microsoft.com/office/powerpoint/2010/main" val="36211427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075843"/>
            <a:ext cx="7620000" cy="1143000"/>
          </a:xfrm>
        </p:spPr>
        <p:txBody>
          <a:bodyPr/>
          <a:lstStyle/>
          <a:p>
            <a:pPr lvl="1" algn="l" rtl="0">
              <a:spcBef>
                <a:spcPct val="0"/>
              </a:spcBef>
            </a:pPr>
            <a:r>
              <a:rPr lang="en-US" sz="2800" dirty="0" smtClean="0">
                <a:solidFill>
                  <a:schemeClr val="tx2"/>
                </a:solidFill>
                <a:latin typeface="+mj-lt"/>
              </a:rPr>
              <a:t>The PA Common Core includes “Standards for Literacy in History/Social Sciences, Science, and Technical Subjects.” Do the teachers who provide instruction on these standards in non-tested subjects/grades/courses receive PVAAS teacher-specific reporting?</a:t>
            </a:r>
            <a:r>
              <a:rPr lang="en-US" sz="2400" dirty="0" smtClean="0">
                <a:solidFill>
                  <a:schemeClr val="tx2"/>
                </a:solidFill>
                <a:latin typeface="+mj-lt"/>
              </a:rPr>
              <a:t/>
            </a:r>
            <a:br>
              <a:rPr lang="en-US" sz="2400" dirty="0" smtClean="0">
                <a:solidFill>
                  <a:schemeClr val="tx2"/>
                </a:solidFill>
                <a:latin typeface="+mj-lt"/>
              </a:rPr>
            </a:br>
            <a:endParaRPr lang="en-US" sz="2400" dirty="0">
              <a:solidFill>
                <a:schemeClr val="tx2"/>
              </a:solidFill>
              <a:latin typeface="+mj-lt"/>
            </a:endParaRPr>
          </a:p>
        </p:txBody>
      </p:sp>
      <p:sp>
        <p:nvSpPr>
          <p:cNvPr id="4" name="Content Placeholder 3"/>
          <p:cNvSpPr>
            <a:spLocks noGrp="1"/>
          </p:cNvSpPr>
          <p:nvPr>
            <p:ph idx="1"/>
          </p:nvPr>
        </p:nvSpPr>
        <p:spPr>
          <a:xfrm>
            <a:off x="363070" y="2843952"/>
            <a:ext cx="7620000" cy="3772000"/>
          </a:xfrm>
        </p:spPr>
        <p:txBody>
          <a:bodyPr>
            <a:normAutofit/>
          </a:bodyPr>
          <a:lstStyle/>
          <a:p>
            <a:pPr lvl="0"/>
            <a:r>
              <a:rPr lang="en-US" sz="2400" dirty="0" smtClean="0">
                <a:latin typeface="+mj-lt"/>
              </a:rPr>
              <a:t>No</a:t>
            </a:r>
            <a:r>
              <a:rPr lang="en-US" sz="2400" dirty="0">
                <a:latin typeface="+mj-lt"/>
              </a:rPr>
              <a:t>, PVAAS teacher-specific reporting is aligned to those teachers providing content specific instruction of the assessed eligible content on PSSA and Keystone exams. </a:t>
            </a:r>
            <a:r>
              <a:rPr lang="en-US" sz="2400" dirty="0" smtClean="0">
                <a:latin typeface="+mj-lt"/>
              </a:rPr>
              <a:t> The </a:t>
            </a:r>
            <a:r>
              <a:rPr lang="en-US" sz="2400" dirty="0">
                <a:latin typeface="+mj-lt"/>
              </a:rPr>
              <a:t>Standards for Literacy in History/Social Sciences, Science, and Technical Subjects are not assessed on the PSSA and/or the Keystone exams.</a:t>
            </a:r>
            <a:endParaRPr lang="en-US" sz="2000" dirty="0">
              <a:latin typeface="+mj-lt"/>
            </a:endParaRPr>
          </a:p>
          <a:p>
            <a:pPr lvl="0"/>
            <a:r>
              <a:rPr lang="en-US" sz="2400" dirty="0">
                <a:latin typeface="+mj-lt"/>
              </a:rPr>
              <a:t>The Electives component of a teacher’s evaluation can focus on this area for other content area teachers. </a:t>
            </a:r>
            <a:r>
              <a:rPr lang="en-US" sz="2400" dirty="0" smtClean="0">
                <a:latin typeface="+mj-lt"/>
              </a:rPr>
              <a:t> This </a:t>
            </a:r>
            <a:r>
              <a:rPr lang="en-US" sz="2400" dirty="0">
                <a:latin typeface="+mj-lt"/>
              </a:rPr>
              <a:t>is an LEA decision.</a:t>
            </a:r>
            <a:endParaRPr lang="en-US" sz="2000"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75</a:t>
            </a:fld>
            <a:endParaRPr lang="fr-CA"/>
          </a:p>
        </p:txBody>
      </p:sp>
    </p:spTree>
    <p:extLst>
      <p:ext uri="{BB962C8B-B14F-4D97-AF65-F5344CB8AC3E}">
        <p14:creationId xmlns:p14="http://schemas.microsoft.com/office/powerpoint/2010/main" val="3357131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496" y="902435"/>
            <a:ext cx="7620000" cy="1143000"/>
          </a:xfrm>
        </p:spPr>
        <p:txBody>
          <a:bodyPr/>
          <a:lstStyle/>
          <a:p>
            <a:pPr lvl="1" algn="l" rtl="0">
              <a:spcBef>
                <a:spcPct val="0"/>
              </a:spcBef>
            </a:pPr>
            <a:r>
              <a:rPr lang="en-US" sz="2800" dirty="0" smtClean="0">
                <a:solidFill>
                  <a:schemeClr val="tx2"/>
                </a:solidFill>
                <a:latin typeface="+mj-lt"/>
              </a:rPr>
              <a:t>Which teachers are attributed to a student taking the PSSA reading and/or PSSA writing in middle school if the student has a teacher(s) for reading and a teacher(s) for language arts?</a:t>
            </a:r>
            <a:br>
              <a:rPr lang="en-US" sz="2800" dirty="0" smtClean="0">
                <a:solidFill>
                  <a:schemeClr val="tx2"/>
                </a:solidFill>
                <a:latin typeface="+mj-lt"/>
              </a:rPr>
            </a:br>
            <a:endParaRPr lang="en-US" sz="2800" dirty="0">
              <a:solidFill>
                <a:schemeClr val="tx2"/>
              </a:solidFill>
              <a:latin typeface="+mj-lt"/>
            </a:endParaRPr>
          </a:p>
        </p:txBody>
      </p:sp>
      <p:sp>
        <p:nvSpPr>
          <p:cNvPr id="4" name="Content Placeholder 3"/>
          <p:cNvSpPr>
            <a:spLocks noGrp="1"/>
          </p:cNvSpPr>
          <p:nvPr>
            <p:ph idx="1"/>
          </p:nvPr>
        </p:nvSpPr>
        <p:spPr>
          <a:xfrm>
            <a:off x="376518" y="2497540"/>
            <a:ext cx="7620000" cy="3903260"/>
          </a:xfrm>
        </p:spPr>
        <p:txBody>
          <a:bodyPr/>
          <a:lstStyle/>
          <a:p>
            <a:pPr lvl="0"/>
            <a:r>
              <a:rPr lang="en-US" sz="2400" dirty="0" smtClean="0">
                <a:latin typeface="+mj-lt"/>
              </a:rPr>
              <a:t>LEAs </a:t>
            </a:r>
            <a:r>
              <a:rPr lang="en-US" sz="2400" dirty="0">
                <a:latin typeface="+mj-lt"/>
              </a:rPr>
              <a:t>will make this determination based on their local curriculum. </a:t>
            </a:r>
            <a:endParaRPr lang="en-US" sz="2000" dirty="0">
              <a:latin typeface="+mj-lt"/>
            </a:endParaRPr>
          </a:p>
          <a:p>
            <a:pPr lvl="1"/>
            <a:r>
              <a:rPr lang="en-US" sz="2200" dirty="0">
                <a:latin typeface="+mj-lt"/>
              </a:rPr>
              <a:t>An LEA will determine which teacher(s) are providing content specific instruction of the assessed eligible content on the PSSA reading and/or PSSA writing </a:t>
            </a:r>
            <a:r>
              <a:rPr lang="en-US" sz="2200" dirty="0" smtClean="0">
                <a:latin typeface="+mj-lt"/>
              </a:rPr>
              <a:t>assessments.</a:t>
            </a:r>
            <a:endParaRPr lang="en-US" sz="22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76</a:t>
            </a:fld>
            <a:endParaRPr lang="fr-CA"/>
          </a:p>
        </p:txBody>
      </p:sp>
    </p:spTree>
    <p:extLst>
      <p:ext uri="{BB962C8B-B14F-4D97-AF65-F5344CB8AC3E}">
        <p14:creationId xmlns:p14="http://schemas.microsoft.com/office/powerpoint/2010/main" val="24151501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832799"/>
            <a:ext cx="7620000" cy="1143000"/>
          </a:xfrm>
        </p:spPr>
        <p:txBody>
          <a:bodyPr/>
          <a:lstStyle/>
          <a:p>
            <a:pPr lvl="1" algn="l" rtl="0">
              <a:spcBef>
                <a:spcPct val="0"/>
              </a:spcBef>
            </a:pPr>
            <a:r>
              <a:rPr lang="en-US" sz="2800" dirty="0" smtClean="0">
                <a:solidFill>
                  <a:schemeClr val="tx2"/>
                </a:solidFill>
                <a:latin typeface="+mj-lt"/>
              </a:rPr>
              <a:t>In a high school, which teachers are attributed to a student taking the Keystone Literature exam if the student has a teacher(s) for reading and a teacher(s) for literature?</a:t>
            </a:r>
            <a:endParaRPr lang="en-US" sz="2800" dirty="0">
              <a:solidFill>
                <a:schemeClr val="tx2"/>
              </a:solidFill>
              <a:latin typeface="+mj-lt"/>
            </a:endParaRPr>
          </a:p>
        </p:txBody>
      </p:sp>
      <p:sp>
        <p:nvSpPr>
          <p:cNvPr id="4" name="Content Placeholder 3"/>
          <p:cNvSpPr>
            <a:spLocks noGrp="1"/>
          </p:cNvSpPr>
          <p:nvPr>
            <p:ph idx="1"/>
          </p:nvPr>
        </p:nvSpPr>
        <p:spPr>
          <a:xfrm>
            <a:off x="349623" y="2619365"/>
            <a:ext cx="7620000" cy="3848669"/>
          </a:xfrm>
        </p:spPr>
        <p:txBody>
          <a:bodyPr/>
          <a:lstStyle/>
          <a:p>
            <a:pPr lvl="0"/>
            <a:r>
              <a:rPr lang="en-US" sz="2400" dirty="0" smtClean="0">
                <a:latin typeface="+mj-lt"/>
              </a:rPr>
              <a:t>LEAs </a:t>
            </a:r>
            <a:r>
              <a:rPr lang="en-US" sz="2400" dirty="0">
                <a:latin typeface="+mj-lt"/>
              </a:rPr>
              <a:t>will make this determination based on their local curriculum. </a:t>
            </a:r>
            <a:endParaRPr lang="en-US" sz="2000" dirty="0">
              <a:latin typeface="+mj-lt"/>
            </a:endParaRPr>
          </a:p>
          <a:p>
            <a:pPr lvl="0"/>
            <a:r>
              <a:rPr lang="en-US" sz="2400" dirty="0">
                <a:latin typeface="+mj-lt"/>
              </a:rPr>
              <a:t>An LEA will determine which teacher(s) are providing content specific instruction of the assessed eligible content on the Keystone Literature </a:t>
            </a:r>
            <a:r>
              <a:rPr lang="en-US" sz="2400" dirty="0" smtClean="0">
                <a:latin typeface="+mj-lt"/>
              </a:rPr>
              <a:t>exam</a:t>
            </a:r>
            <a:r>
              <a:rPr lang="en-US" sz="2400" dirty="0">
                <a:latin typeface="+mj-lt"/>
              </a:rPr>
              <a:t>.</a:t>
            </a:r>
            <a:endParaRPr lang="en-US" sz="20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77</a:t>
            </a:fld>
            <a:endParaRPr lang="fr-CA"/>
          </a:p>
        </p:txBody>
      </p:sp>
    </p:spTree>
    <p:extLst>
      <p:ext uri="{BB962C8B-B14F-4D97-AF65-F5344CB8AC3E}">
        <p14:creationId xmlns:p14="http://schemas.microsoft.com/office/powerpoint/2010/main" val="2334724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Other Variables Under Consideration</a:t>
            </a:r>
            <a:endParaRPr lang="en-US" b="1" dirty="0"/>
          </a:p>
        </p:txBody>
      </p:sp>
      <p:sp>
        <p:nvSpPr>
          <p:cNvPr id="3" name="Content Placeholder 2"/>
          <p:cNvSpPr>
            <a:spLocks noGrp="1"/>
          </p:cNvSpPr>
          <p:nvPr>
            <p:ph idx="1"/>
          </p:nvPr>
        </p:nvSpPr>
        <p:spPr/>
        <p:txBody>
          <a:bodyPr>
            <a:normAutofit lnSpcReduction="10000"/>
          </a:bodyPr>
          <a:lstStyle/>
          <a:p>
            <a:r>
              <a:rPr lang="en-US" sz="3000" b="1" dirty="0" smtClean="0"/>
              <a:t>Demographic Variables</a:t>
            </a:r>
          </a:p>
          <a:p>
            <a:pPr lvl="1"/>
            <a:r>
              <a:rPr lang="en-US" sz="2600" dirty="0" smtClean="0"/>
              <a:t>Economically Disadvantaged</a:t>
            </a:r>
          </a:p>
          <a:p>
            <a:pPr lvl="1"/>
            <a:r>
              <a:rPr lang="en-US" sz="2600" dirty="0" smtClean="0"/>
              <a:t>English Language Learners</a:t>
            </a:r>
          </a:p>
          <a:p>
            <a:pPr lvl="1"/>
            <a:r>
              <a:rPr lang="en-US" sz="2600" dirty="0" smtClean="0"/>
              <a:t>Student with IEPs</a:t>
            </a:r>
          </a:p>
          <a:p>
            <a:pPr marL="457200" lvl="1" indent="0">
              <a:buNone/>
            </a:pPr>
            <a:endParaRPr lang="en-US" sz="1700" dirty="0" smtClean="0"/>
          </a:p>
          <a:p>
            <a:r>
              <a:rPr lang="en-US" sz="3000" b="1" dirty="0" smtClean="0"/>
              <a:t>SAS EVAAS </a:t>
            </a:r>
            <a:r>
              <a:rPr lang="en-US" sz="3000" b="1" dirty="0"/>
              <a:t>A</a:t>
            </a:r>
            <a:r>
              <a:rPr lang="en-US" sz="3000" b="1" dirty="0" smtClean="0"/>
              <a:t>nalyses for PDE</a:t>
            </a:r>
          </a:p>
          <a:p>
            <a:pPr lvl="1"/>
            <a:r>
              <a:rPr lang="en-US" sz="2600" dirty="0" smtClean="0"/>
              <a:t>To determine if there is a need to make any adjustments based on demographic variables</a:t>
            </a:r>
          </a:p>
          <a:p>
            <a:pPr lvl="2"/>
            <a:r>
              <a:rPr lang="en-US" dirty="0" smtClean="0"/>
              <a:t>Using actual PA teacher level data</a:t>
            </a:r>
          </a:p>
          <a:p>
            <a:pPr lvl="1"/>
            <a:r>
              <a:rPr lang="en-US" sz="2600" dirty="0" smtClean="0"/>
              <a:t>To identify and address  any unintended consequences</a:t>
            </a:r>
          </a:p>
          <a:p>
            <a:pPr lvl="1"/>
            <a:endParaRPr lang="en-US" dirty="0"/>
          </a:p>
        </p:txBody>
      </p:sp>
    </p:spTree>
    <p:extLst>
      <p:ext uri="{BB962C8B-B14F-4D97-AF65-F5344CB8AC3E}">
        <p14:creationId xmlns:p14="http://schemas.microsoft.com/office/powerpoint/2010/main" val="13389179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7620000" cy="1147762"/>
          </a:xfrm>
        </p:spPr>
        <p:txBody>
          <a:bodyPr/>
          <a:lstStyle/>
          <a:p>
            <a:pPr lvl="1" algn="l" rtl="0">
              <a:spcBef>
                <a:spcPct val="0"/>
              </a:spcBef>
            </a:pPr>
            <a:r>
              <a:rPr lang="en-US" sz="2800" dirty="0" smtClean="0">
                <a:solidFill>
                  <a:schemeClr val="tx2"/>
                </a:solidFill>
                <a:latin typeface="+mj-lt"/>
              </a:rPr>
              <a:t>What is the rationale for using enrollment rather than attendance in PVAAS teacher specific reporting?</a:t>
            </a:r>
            <a:endParaRPr lang="en-US" sz="2800" dirty="0">
              <a:solidFill>
                <a:schemeClr val="tx2"/>
              </a:solidFill>
              <a:latin typeface="+mj-lt"/>
            </a:endParaRPr>
          </a:p>
        </p:txBody>
      </p:sp>
      <p:sp>
        <p:nvSpPr>
          <p:cNvPr id="4" name="Content Placeholder 3"/>
          <p:cNvSpPr>
            <a:spLocks noGrp="1"/>
          </p:cNvSpPr>
          <p:nvPr>
            <p:ph idx="1"/>
          </p:nvPr>
        </p:nvSpPr>
        <p:spPr/>
        <p:txBody>
          <a:bodyPr>
            <a:normAutofit fontScale="92500" lnSpcReduction="10000"/>
          </a:bodyPr>
          <a:lstStyle/>
          <a:p>
            <a:pPr lvl="0"/>
            <a:r>
              <a:rPr lang="en-US" sz="2400" dirty="0" smtClean="0">
                <a:latin typeface="+mj-lt"/>
              </a:rPr>
              <a:t>The </a:t>
            </a:r>
            <a:r>
              <a:rPr lang="en-US" sz="2400" dirty="0">
                <a:latin typeface="+mj-lt"/>
              </a:rPr>
              <a:t>district, </a:t>
            </a:r>
            <a:r>
              <a:rPr lang="en-US" sz="2400" dirty="0" smtClean="0">
                <a:latin typeface="+mj-lt"/>
              </a:rPr>
              <a:t>school, </a:t>
            </a:r>
            <a:r>
              <a:rPr lang="en-US" sz="2400" dirty="0">
                <a:latin typeface="+mj-lt"/>
              </a:rPr>
              <a:t>and the individual teacher(s) each have a role in preventing and intervening with student attendance issues. </a:t>
            </a:r>
            <a:endParaRPr lang="en-US" sz="2000" dirty="0">
              <a:latin typeface="+mj-lt"/>
            </a:endParaRPr>
          </a:p>
          <a:p>
            <a:pPr lvl="0"/>
            <a:r>
              <a:rPr lang="en-US" sz="2400" dirty="0">
                <a:latin typeface="+mj-lt"/>
              </a:rPr>
              <a:t>The School Performance Profile reflects the effectiveness of the school’s efforts to address student attendance.</a:t>
            </a:r>
            <a:endParaRPr lang="en-US" sz="2000" dirty="0">
              <a:latin typeface="+mj-lt"/>
            </a:endParaRPr>
          </a:p>
          <a:p>
            <a:pPr lvl="0"/>
            <a:r>
              <a:rPr lang="en-US" sz="2400" dirty="0">
                <a:latin typeface="+mj-lt"/>
              </a:rPr>
              <a:t>The use of enrollment in PVAAS teacher specific reporting reflects the responsibility of individual teachers in preventing and intervening with student attendance issues.</a:t>
            </a:r>
            <a:endParaRPr lang="en-US" sz="2000" dirty="0">
              <a:latin typeface="+mj-lt"/>
            </a:endParaRPr>
          </a:p>
          <a:p>
            <a:pPr lvl="0"/>
            <a:r>
              <a:rPr lang="en-US" sz="2400" dirty="0">
                <a:latin typeface="+mj-lt"/>
              </a:rPr>
              <a:t>Teacher specific strategies include areas such as high expectations, relevant/meaningful/engaging instruction, relationship building with students, mentoring, parent communication, and group and individual incentive programs and continuity of instruction (teacher attendance).</a:t>
            </a:r>
            <a:endParaRPr lang="en-US" sz="20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79</a:t>
            </a:fld>
            <a:endParaRPr lang="fr-CA"/>
          </a:p>
        </p:txBody>
      </p:sp>
    </p:spTree>
    <p:extLst>
      <p:ext uri="{BB962C8B-B14F-4D97-AF65-F5344CB8AC3E}">
        <p14:creationId xmlns:p14="http://schemas.microsoft.com/office/powerpoint/2010/main" val="14395564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6257" y="1107151"/>
            <a:ext cx="7620000" cy="1143000"/>
          </a:xfrm>
        </p:spPr>
        <p:txBody>
          <a:bodyPr/>
          <a:lstStyle/>
          <a:p>
            <a:r>
              <a:rPr lang="en-US" sz="4000" dirty="0" smtClean="0"/>
              <a:t>Who </a:t>
            </a:r>
            <a:r>
              <a:rPr lang="en-US" sz="4000" dirty="0"/>
              <a:t>is SAS </a:t>
            </a:r>
            <a:r>
              <a:rPr lang="en-US" sz="4000" dirty="0" smtClean="0"/>
              <a:t>and </a:t>
            </a:r>
            <a:r>
              <a:rPr lang="en-US" sz="4000" dirty="0"/>
              <a:t>what is their experience with providing teacher-specific reporting?</a:t>
            </a:r>
            <a:br>
              <a:rPr lang="en-US" sz="4000" dirty="0"/>
            </a:br>
            <a:endParaRPr lang="en-US" sz="4000" dirty="0"/>
          </a:p>
        </p:txBody>
      </p:sp>
      <p:sp>
        <p:nvSpPr>
          <p:cNvPr id="4" name="Content Placeholder 3"/>
          <p:cNvSpPr>
            <a:spLocks noGrp="1"/>
          </p:cNvSpPr>
          <p:nvPr>
            <p:ph idx="1"/>
          </p:nvPr>
        </p:nvSpPr>
        <p:spPr>
          <a:xfrm>
            <a:off x="457200" y="2394858"/>
            <a:ext cx="7620000" cy="4005942"/>
          </a:xfrm>
        </p:spPr>
        <p:txBody>
          <a:bodyPr>
            <a:normAutofit/>
          </a:bodyPr>
          <a:lstStyle/>
          <a:p>
            <a:r>
              <a:rPr lang="en-US" sz="2000" dirty="0" smtClean="0">
                <a:latin typeface="+mj-lt"/>
              </a:rPr>
              <a:t>SAS </a:t>
            </a:r>
            <a:r>
              <a:rPr lang="en-US" sz="2000" dirty="0">
                <a:latin typeface="+mj-lt"/>
              </a:rPr>
              <a:t>provides the PVAAS reporting to PA. </a:t>
            </a:r>
            <a:endParaRPr lang="en-US" sz="2000" dirty="0" smtClean="0">
              <a:latin typeface="+mj-lt"/>
            </a:endParaRPr>
          </a:p>
          <a:p>
            <a:r>
              <a:rPr lang="en-US" sz="2000" dirty="0" smtClean="0">
                <a:latin typeface="+mj-lt"/>
              </a:rPr>
              <a:t>SAS </a:t>
            </a:r>
            <a:r>
              <a:rPr lang="en-US" sz="2000" dirty="0">
                <a:latin typeface="+mj-lt"/>
              </a:rPr>
              <a:t>EVAAS for K-12 is a division of </a:t>
            </a:r>
            <a:r>
              <a:rPr lang="en-US" sz="2000" dirty="0" smtClean="0">
                <a:latin typeface="+mj-lt"/>
              </a:rPr>
              <a:t>SAS, which is </a:t>
            </a:r>
            <a:r>
              <a:rPr lang="en-US" sz="2000" dirty="0">
                <a:latin typeface="+mj-lt"/>
              </a:rPr>
              <a:t>the largest privately-held software company in the world.  </a:t>
            </a:r>
            <a:endParaRPr lang="en-US" sz="2000" dirty="0" smtClean="0">
              <a:latin typeface="+mj-lt"/>
            </a:endParaRPr>
          </a:p>
          <a:p>
            <a:pPr lvl="1"/>
            <a:r>
              <a:rPr lang="en-US" sz="1800" dirty="0" smtClean="0">
                <a:latin typeface="+mj-lt"/>
              </a:rPr>
              <a:t>Providing teacher-specific </a:t>
            </a:r>
            <a:r>
              <a:rPr lang="en-US" sz="1800" dirty="0">
                <a:latin typeface="+mj-lt"/>
              </a:rPr>
              <a:t>reporting since 1996. </a:t>
            </a:r>
            <a:endParaRPr lang="en-US" sz="1800" dirty="0" smtClean="0">
              <a:latin typeface="+mj-lt"/>
            </a:endParaRPr>
          </a:p>
          <a:p>
            <a:pPr lvl="1"/>
            <a:r>
              <a:rPr lang="en-US" sz="1800" dirty="0" smtClean="0">
                <a:latin typeface="+mj-lt"/>
              </a:rPr>
              <a:t>Involved </a:t>
            </a:r>
            <a:r>
              <a:rPr lang="en-US" sz="1800" dirty="0">
                <a:latin typeface="+mj-lt"/>
              </a:rPr>
              <a:t>in statewide implementations of teacher-specific reporting in three other states (Ohio, Tennessee, and North </a:t>
            </a:r>
            <a:r>
              <a:rPr lang="en-US" sz="1800" dirty="0" smtClean="0">
                <a:latin typeface="+mj-lt"/>
              </a:rPr>
              <a:t>Carolina)</a:t>
            </a:r>
          </a:p>
          <a:p>
            <a:pPr lvl="2"/>
            <a:r>
              <a:rPr lang="en-US" sz="1600" dirty="0" smtClean="0">
                <a:latin typeface="+mj-lt"/>
              </a:rPr>
              <a:t>24 </a:t>
            </a:r>
            <a:r>
              <a:rPr lang="en-US" sz="1600" dirty="0">
                <a:latin typeface="+mj-lt"/>
              </a:rPr>
              <a:t>regional and district implementations across the United States. </a:t>
            </a:r>
            <a:endParaRPr lang="en-US" sz="1600" dirty="0" smtClean="0">
              <a:latin typeface="+mj-lt"/>
            </a:endParaRPr>
          </a:p>
          <a:p>
            <a:pPr lvl="1"/>
            <a:r>
              <a:rPr lang="en-US" sz="1800" dirty="0">
                <a:latin typeface="+mj-lt"/>
              </a:rPr>
              <a:t>I</a:t>
            </a:r>
            <a:r>
              <a:rPr lang="en-US" sz="1800" dirty="0" smtClean="0">
                <a:latin typeface="+mj-lt"/>
              </a:rPr>
              <a:t>nvolved </a:t>
            </a:r>
            <a:r>
              <a:rPr lang="en-US" sz="1800" dirty="0">
                <a:latin typeface="+mj-lt"/>
              </a:rPr>
              <a:t>with research on the effectiveness of teachers as measured by value-added analyses for over 20 years. </a:t>
            </a:r>
            <a:endParaRPr lang="en-US" sz="1800" dirty="0" smtClean="0">
              <a:latin typeface="+mj-lt"/>
            </a:endParaRPr>
          </a:p>
          <a:p>
            <a:r>
              <a:rPr lang="en-US" sz="2000" dirty="0" smtClean="0">
                <a:latin typeface="+mj-lt"/>
              </a:rPr>
              <a:t>Pennsylvania </a:t>
            </a:r>
            <a:r>
              <a:rPr lang="en-US" sz="2000" dirty="0">
                <a:latin typeface="+mj-lt"/>
              </a:rPr>
              <a:t>has benefited from the experiences and lessons learned about teacher-specific reporting in other states and districts across the country. </a:t>
            </a:r>
          </a:p>
          <a:p>
            <a:endParaRPr lang="en-US" sz="1800" dirty="0"/>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8</a:t>
            </a:fld>
            <a:endParaRPr lang="fr-CA"/>
          </a:p>
        </p:txBody>
      </p:sp>
    </p:spTree>
    <p:extLst>
      <p:ext uri="{BB962C8B-B14F-4D97-AF65-F5344CB8AC3E}">
        <p14:creationId xmlns:p14="http://schemas.microsoft.com/office/powerpoint/2010/main" val="40763177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944562"/>
          </a:xfrm>
        </p:spPr>
        <p:txBody>
          <a:bodyPr>
            <a:normAutofit/>
          </a:bodyPr>
          <a:lstStyle/>
          <a:p>
            <a:r>
              <a:rPr lang="en-US" sz="3600" dirty="0" smtClean="0"/>
              <a:t>So how do you calculate that?</a:t>
            </a:r>
            <a:endParaRPr lang="en-US" sz="3600" dirty="0"/>
          </a:p>
        </p:txBody>
      </p:sp>
      <p:sp>
        <p:nvSpPr>
          <p:cNvPr id="5" name="Content Placeholder 4"/>
          <p:cNvSpPr>
            <a:spLocks noGrp="1"/>
          </p:cNvSpPr>
          <p:nvPr>
            <p:ph idx="1"/>
          </p:nvPr>
        </p:nvSpPr>
        <p:spPr>
          <a:xfrm>
            <a:off x="2922235" y="1317756"/>
            <a:ext cx="5410200" cy="380999"/>
          </a:xfrm>
        </p:spPr>
        <p:txBody>
          <a:bodyPr>
            <a:normAutofit fontScale="92500"/>
          </a:bodyPr>
          <a:lstStyle/>
          <a:p>
            <a:pPr marL="0" lvl="0" indent="0" algn="ctr">
              <a:buNone/>
            </a:pPr>
            <a:r>
              <a:rPr lang="en-US" sz="1900" b="1" dirty="0" smtClean="0">
                <a:solidFill>
                  <a:srgbClr val="0070C0"/>
                </a:solidFill>
              </a:rPr>
              <a:t>Total # Days Student + Teacher Concurrently Enrolled*</a:t>
            </a:r>
            <a:endParaRPr lang="en-US" sz="1900" b="1" dirty="0">
              <a:solidFill>
                <a:srgbClr val="0070C0"/>
              </a:solidFill>
            </a:endParaRPr>
          </a:p>
          <a:p>
            <a:pPr algn="ctr"/>
            <a:endParaRPr lang="en-US" dirty="0"/>
          </a:p>
        </p:txBody>
      </p:sp>
      <p:sp>
        <p:nvSpPr>
          <p:cNvPr id="6" name="Content Placeholder 4"/>
          <p:cNvSpPr txBox="1">
            <a:spLocks/>
          </p:cNvSpPr>
          <p:nvPr/>
        </p:nvSpPr>
        <p:spPr>
          <a:xfrm>
            <a:off x="3041539" y="1675672"/>
            <a:ext cx="5105400" cy="3809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rgbClr val="00B050"/>
                </a:solidFill>
              </a:rPr>
              <a:t>Total # Days for Course/Subject/Grade**</a:t>
            </a:r>
          </a:p>
          <a:p>
            <a:pPr algn="ctr"/>
            <a:endParaRPr lang="en-US" dirty="0"/>
          </a:p>
        </p:txBody>
      </p:sp>
      <p:cxnSp>
        <p:nvCxnSpPr>
          <p:cNvPr id="3" name="Straight Connector 2"/>
          <p:cNvCxnSpPr/>
          <p:nvPr/>
        </p:nvCxnSpPr>
        <p:spPr>
          <a:xfrm>
            <a:off x="2851039" y="1653115"/>
            <a:ext cx="5486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2097" y="1387024"/>
            <a:ext cx="2057400" cy="646331"/>
          </a:xfrm>
          <a:prstGeom prst="rect">
            <a:avLst/>
          </a:prstGeom>
          <a:noFill/>
        </p:spPr>
        <p:txBody>
          <a:bodyPr wrap="square" rtlCol="0">
            <a:spAutoFit/>
          </a:bodyPr>
          <a:lstStyle/>
          <a:p>
            <a:pPr algn="ctr"/>
            <a:r>
              <a:rPr lang="en-US" sz="1800" b="1" dirty="0" smtClean="0">
                <a:solidFill>
                  <a:srgbClr val="C00000"/>
                </a:solidFill>
                <a:latin typeface="+mn-lt"/>
              </a:rPr>
              <a:t>% Student + Teacher Enrollment</a:t>
            </a:r>
            <a:endParaRPr lang="en-US" sz="1800" b="1" dirty="0">
              <a:solidFill>
                <a:srgbClr val="C00000"/>
              </a:solidFill>
              <a:latin typeface="+mn-lt"/>
            </a:endParaRPr>
          </a:p>
        </p:txBody>
      </p:sp>
      <p:sp>
        <p:nvSpPr>
          <p:cNvPr id="8" name="Equal 7"/>
          <p:cNvSpPr/>
          <p:nvPr/>
        </p:nvSpPr>
        <p:spPr>
          <a:xfrm>
            <a:off x="2113692" y="1508256"/>
            <a:ext cx="533400" cy="280755"/>
          </a:xfrm>
          <a:prstGeom prst="mathEqual">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456773" y="2241177"/>
            <a:ext cx="8001000" cy="2677656"/>
          </a:xfrm>
          <a:prstGeom prst="rect">
            <a:avLst/>
          </a:prstGeom>
          <a:noFill/>
        </p:spPr>
        <p:txBody>
          <a:bodyPr wrap="square" rtlCol="0">
            <a:spAutoFit/>
          </a:bodyPr>
          <a:lstStyle/>
          <a:p>
            <a:r>
              <a:rPr lang="en-US" b="1" dirty="0" smtClean="0">
                <a:solidFill>
                  <a:srgbClr val="0070C0"/>
                </a:solidFill>
                <a:latin typeface="+mn-lt"/>
              </a:rPr>
              <a:t>*</a:t>
            </a:r>
            <a:r>
              <a:rPr lang="en-US" b="1" u="sng" dirty="0" smtClean="0">
                <a:solidFill>
                  <a:srgbClr val="0070C0"/>
                </a:solidFill>
                <a:latin typeface="+mn-lt"/>
              </a:rPr>
              <a:t>Total # Days Student + Teacher Concurrently Enrolled</a:t>
            </a:r>
            <a:r>
              <a:rPr lang="en-US" b="1" dirty="0" smtClean="0">
                <a:solidFill>
                  <a:srgbClr val="0070C0"/>
                </a:solidFill>
                <a:latin typeface="+mn-lt"/>
              </a:rPr>
              <a:t> </a:t>
            </a:r>
            <a:r>
              <a:rPr lang="en-US" dirty="0" smtClean="0">
                <a:latin typeface="+mn-lt"/>
                <a:sym typeface="Wingdings" pitchFamily="2" charset="2"/>
              </a:rPr>
              <a:t> Number of school days for a course/subject/grade that student AND teacher are enrolled together, up to and including last school day before LEA testing window.</a:t>
            </a:r>
          </a:p>
          <a:p>
            <a:pPr marL="742950" lvl="1" indent="-285750">
              <a:buFont typeface="Courier New" pitchFamily="49" charset="0"/>
              <a:buChar char="o"/>
            </a:pPr>
            <a:r>
              <a:rPr lang="en-US" dirty="0" smtClean="0">
                <a:latin typeface="+mn-lt"/>
              </a:rPr>
              <a:t>Examples of days that </a:t>
            </a:r>
            <a:r>
              <a:rPr lang="en-US" u="sng" dirty="0" smtClean="0">
                <a:latin typeface="+mn-lt"/>
              </a:rPr>
              <a:t>can</a:t>
            </a:r>
            <a:r>
              <a:rPr lang="en-US" dirty="0" smtClean="0">
                <a:latin typeface="+mn-lt"/>
              </a:rPr>
              <a:t> decrease this number:</a:t>
            </a:r>
          </a:p>
          <a:p>
            <a:pPr marL="1200150" lvl="2" indent="-285750">
              <a:buFont typeface="Arial" pitchFamily="34" charset="0"/>
              <a:buChar char="•"/>
            </a:pPr>
            <a:r>
              <a:rPr lang="en-US" dirty="0" smtClean="0">
                <a:latin typeface="+mn-lt"/>
              </a:rPr>
              <a:t>Extended board-approved leave of absence for student or teacher</a:t>
            </a:r>
          </a:p>
          <a:p>
            <a:pPr marL="1200150" lvl="2" indent="-285750">
              <a:buFont typeface="Arial" pitchFamily="34" charset="0"/>
              <a:buChar char="•"/>
            </a:pPr>
            <a:r>
              <a:rPr lang="en-US" dirty="0" smtClean="0">
                <a:latin typeface="+mn-lt"/>
              </a:rPr>
              <a:t>Hospitalized or psychiatric treatment</a:t>
            </a:r>
          </a:p>
          <a:p>
            <a:pPr marL="1200150" lvl="2" indent="-285750">
              <a:buFont typeface="Arial" pitchFamily="34" charset="0"/>
              <a:buChar char="•"/>
            </a:pPr>
            <a:r>
              <a:rPr lang="en-US" dirty="0" smtClean="0">
                <a:latin typeface="+mn-lt"/>
              </a:rPr>
              <a:t>Student in internship or apprentice program</a:t>
            </a:r>
          </a:p>
          <a:p>
            <a:pPr marL="742950" lvl="1" indent="-285750">
              <a:buFont typeface="Courier New" pitchFamily="49" charset="0"/>
              <a:buChar char="o"/>
            </a:pPr>
            <a:r>
              <a:rPr lang="en-US" dirty="0" smtClean="0">
                <a:latin typeface="+mn-lt"/>
              </a:rPr>
              <a:t>Examples of days that </a:t>
            </a:r>
            <a:r>
              <a:rPr lang="en-US" u="sng" dirty="0" smtClean="0">
                <a:latin typeface="+mn-lt"/>
              </a:rPr>
              <a:t>cannot</a:t>
            </a:r>
            <a:r>
              <a:rPr lang="en-US" dirty="0" smtClean="0">
                <a:latin typeface="+mn-lt"/>
              </a:rPr>
              <a:t> decrease this number:</a:t>
            </a:r>
          </a:p>
          <a:p>
            <a:pPr marL="1200150" lvl="2" indent="-285750">
              <a:buFont typeface="Arial" pitchFamily="34" charset="0"/>
              <a:buChar char="•"/>
            </a:pPr>
            <a:r>
              <a:rPr lang="en-US" dirty="0" smtClean="0">
                <a:latin typeface="+mn-lt"/>
              </a:rPr>
              <a:t>Teacher or student absent for sick day or vacation</a:t>
            </a:r>
          </a:p>
          <a:p>
            <a:pPr marL="1200150" lvl="2" indent="-285750">
              <a:buFont typeface="Arial" pitchFamily="34" charset="0"/>
              <a:buChar char="•"/>
            </a:pPr>
            <a:r>
              <a:rPr lang="en-US" dirty="0" smtClean="0">
                <a:latin typeface="+mn-lt"/>
              </a:rPr>
              <a:t>Instruction provided by student teacher or paraprofessional</a:t>
            </a:r>
          </a:p>
          <a:p>
            <a:pPr marL="1200150" lvl="2" indent="-285750">
              <a:buFont typeface="Arial" pitchFamily="34" charset="0"/>
              <a:buChar char="•"/>
            </a:pPr>
            <a:r>
              <a:rPr lang="en-US" dirty="0" smtClean="0">
                <a:latin typeface="+mn-lt"/>
              </a:rPr>
              <a:t>Student out for extracurricular activity</a:t>
            </a:r>
          </a:p>
          <a:p>
            <a:pPr marL="1200150" lvl="2" indent="-285750">
              <a:buFont typeface="Arial" pitchFamily="34" charset="0"/>
              <a:buChar char="•"/>
            </a:pPr>
            <a:r>
              <a:rPr lang="en-US" dirty="0" smtClean="0">
                <a:latin typeface="+mn-lt"/>
              </a:rPr>
              <a:t>Teacher out for meeting, professional development, or coaching</a:t>
            </a:r>
            <a:endParaRPr lang="en-US" dirty="0">
              <a:latin typeface="+mn-lt"/>
            </a:endParaRPr>
          </a:p>
        </p:txBody>
      </p:sp>
      <p:sp>
        <p:nvSpPr>
          <p:cNvPr id="10" name="TextBox 9"/>
          <p:cNvSpPr txBox="1"/>
          <p:nvPr/>
        </p:nvSpPr>
        <p:spPr>
          <a:xfrm>
            <a:off x="516118" y="4902595"/>
            <a:ext cx="8001000" cy="1600438"/>
          </a:xfrm>
          <a:prstGeom prst="rect">
            <a:avLst/>
          </a:prstGeom>
          <a:noFill/>
        </p:spPr>
        <p:txBody>
          <a:bodyPr wrap="square" rtlCol="0">
            <a:spAutoFit/>
          </a:bodyPr>
          <a:lstStyle/>
          <a:p>
            <a:r>
              <a:rPr lang="en-US" sz="1400" b="1" dirty="0" smtClean="0">
                <a:solidFill>
                  <a:srgbClr val="00B050"/>
                </a:solidFill>
                <a:latin typeface="+mn-lt"/>
              </a:rPr>
              <a:t>**</a:t>
            </a:r>
            <a:r>
              <a:rPr lang="en-US" sz="1400" b="1" u="sng" dirty="0" smtClean="0">
                <a:solidFill>
                  <a:srgbClr val="00B050"/>
                </a:solidFill>
                <a:latin typeface="+mn-lt"/>
              </a:rPr>
              <a:t>Total # Days for Course/Subject/Grade</a:t>
            </a:r>
            <a:r>
              <a:rPr lang="en-US" sz="1400" b="1" dirty="0" smtClean="0">
                <a:solidFill>
                  <a:srgbClr val="00B050"/>
                </a:solidFill>
                <a:latin typeface="+mn-lt"/>
              </a:rPr>
              <a:t> </a:t>
            </a:r>
            <a:r>
              <a:rPr lang="en-US" sz="1400" dirty="0" smtClean="0">
                <a:latin typeface="+mn-lt"/>
                <a:sym typeface="Wingdings" pitchFamily="2" charset="2"/>
              </a:rPr>
              <a:t> Number of school days for a course/subject/grade, up to and including last school day before LEA testing window.</a:t>
            </a:r>
          </a:p>
          <a:p>
            <a:pPr marL="742950" lvl="1" indent="-285750">
              <a:buFont typeface="Courier New" pitchFamily="49" charset="0"/>
              <a:buChar char="o"/>
            </a:pPr>
            <a:r>
              <a:rPr lang="en-US" sz="1400" dirty="0" smtClean="0">
                <a:latin typeface="+mn-lt"/>
                <a:sym typeface="Wingdings" pitchFamily="2" charset="2"/>
              </a:rPr>
              <a:t>Does NOT include days when ALL students are </a:t>
            </a:r>
            <a:r>
              <a:rPr lang="en-US" sz="1400" u="sng" dirty="0" smtClean="0">
                <a:latin typeface="+mn-lt"/>
                <a:sym typeface="Wingdings" pitchFamily="2" charset="2"/>
              </a:rPr>
              <a:t>not</a:t>
            </a:r>
            <a:r>
              <a:rPr lang="en-US" sz="1400" dirty="0" smtClean="0">
                <a:latin typeface="+mn-lt"/>
                <a:sym typeface="Wingdings" pitchFamily="2" charset="2"/>
              </a:rPr>
              <a:t> in school:</a:t>
            </a:r>
          </a:p>
          <a:p>
            <a:pPr marL="1200150" lvl="2" indent="-285750">
              <a:buFont typeface="Arial" pitchFamily="34" charset="0"/>
              <a:buChar char="•"/>
            </a:pPr>
            <a:r>
              <a:rPr lang="en-US" sz="1400" dirty="0" smtClean="0">
                <a:latin typeface="+mn-lt"/>
                <a:sym typeface="Wingdings" pitchFamily="2" charset="2"/>
              </a:rPr>
              <a:t>Holidays</a:t>
            </a:r>
          </a:p>
          <a:p>
            <a:pPr marL="1200150" lvl="2" indent="-285750">
              <a:buFont typeface="Arial" pitchFamily="34" charset="0"/>
              <a:buChar char="•"/>
            </a:pPr>
            <a:r>
              <a:rPr lang="en-US" sz="1400" dirty="0" smtClean="0">
                <a:latin typeface="+mn-lt"/>
                <a:sym typeface="Wingdings" pitchFamily="2" charset="2"/>
              </a:rPr>
              <a:t>Student-Parent-Teacher Conferences</a:t>
            </a:r>
          </a:p>
          <a:p>
            <a:pPr marL="1200150" lvl="2" indent="-285750">
              <a:buFont typeface="Arial" pitchFamily="34" charset="0"/>
              <a:buChar char="•"/>
            </a:pPr>
            <a:r>
              <a:rPr lang="en-US" sz="1400" dirty="0" smtClean="0">
                <a:latin typeface="+mn-lt"/>
                <a:sym typeface="Wingdings" pitchFamily="2" charset="2"/>
              </a:rPr>
              <a:t>Professional Development Day</a:t>
            </a:r>
          </a:p>
          <a:p>
            <a:pPr marL="1200150" lvl="2" indent="-285750">
              <a:buFont typeface="Arial" pitchFamily="34" charset="0"/>
              <a:buChar char="•"/>
            </a:pPr>
            <a:r>
              <a:rPr lang="en-US" sz="1400" dirty="0" smtClean="0">
                <a:latin typeface="+mn-lt"/>
                <a:sym typeface="Wingdings" pitchFamily="2" charset="2"/>
              </a:rPr>
              <a:t>School closed due to weather or community emergency</a:t>
            </a:r>
          </a:p>
        </p:txBody>
      </p:sp>
      <p:sp>
        <p:nvSpPr>
          <p:cNvPr id="2" name="Footer Placeholder 1"/>
          <p:cNvSpPr>
            <a:spLocks noGrp="1"/>
          </p:cNvSpPr>
          <p:nvPr>
            <p:ph type="ftr" sz="quarter" idx="11"/>
          </p:nvPr>
        </p:nvSpPr>
        <p:spPr/>
        <p:txBody>
          <a:bodyPr/>
          <a:lstStyle/>
          <a:p>
            <a:pPr>
              <a:defRPr/>
            </a:pPr>
            <a:r>
              <a:rPr lang="fr-CA" smtClean="0">
                <a:latin typeface="+mn-lt"/>
              </a:rPr>
              <a:t>SY12-13 PVAAS PILOT</a:t>
            </a:r>
            <a:endParaRPr lang="fr-CA">
              <a:latin typeface="+mn-lt"/>
            </a:endParaRPr>
          </a:p>
        </p:txBody>
      </p:sp>
      <p:sp>
        <p:nvSpPr>
          <p:cNvPr id="11" name="Slide Number Placeholder 10"/>
          <p:cNvSpPr>
            <a:spLocks noGrp="1"/>
          </p:cNvSpPr>
          <p:nvPr>
            <p:ph type="sldNum" sz="quarter" idx="12"/>
          </p:nvPr>
        </p:nvSpPr>
        <p:spPr/>
        <p:txBody>
          <a:bodyPr/>
          <a:lstStyle/>
          <a:p>
            <a:pPr>
              <a:defRPr/>
            </a:pPr>
            <a:fld id="{973BC8F3-3379-44FC-AB9C-4EB35865F8FF}" type="slidenum">
              <a:rPr lang="fr-CA" smtClean="0">
                <a:latin typeface="+mn-lt"/>
              </a:rPr>
              <a:pPr>
                <a:defRPr/>
              </a:pPr>
              <a:t>80</a:t>
            </a:fld>
            <a:endParaRPr lang="fr-CA">
              <a:latin typeface="+mn-lt"/>
            </a:endParaRPr>
          </a:p>
        </p:txBody>
      </p:sp>
    </p:spTree>
    <p:extLst>
      <p:ext uri="{BB962C8B-B14F-4D97-AF65-F5344CB8AC3E}">
        <p14:creationId xmlns:p14="http://schemas.microsoft.com/office/powerpoint/2010/main" val="10066040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1" algn="l" rtl="0">
              <a:spcBef>
                <a:spcPct val="0"/>
              </a:spcBef>
            </a:pPr>
            <a:r>
              <a:rPr lang="en-US" sz="3200" b="1" dirty="0" smtClean="0">
                <a:latin typeface="+mj-lt"/>
              </a:rPr>
              <a:t>When will PVAAS teacher-specific reporting be provided?</a:t>
            </a:r>
            <a:endParaRPr lang="en-US" sz="3200" dirty="0">
              <a:latin typeface="+mj-lt"/>
            </a:endParaRPr>
          </a:p>
        </p:txBody>
      </p:sp>
      <p:sp>
        <p:nvSpPr>
          <p:cNvPr id="4" name="Content Placeholder 3"/>
          <p:cNvSpPr>
            <a:spLocks noGrp="1"/>
          </p:cNvSpPr>
          <p:nvPr>
            <p:ph idx="1"/>
          </p:nvPr>
        </p:nvSpPr>
        <p:spPr/>
        <p:txBody>
          <a:bodyPr/>
          <a:lstStyle/>
          <a:p>
            <a:r>
              <a:rPr lang="en-US" sz="2800" dirty="0" smtClean="0">
                <a:latin typeface="+mj-lt"/>
              </a:rPr>
              <a:t>Fall 2013  - Exact Date TBD</a:t>
            </a:r>
          </a:p>
          <a:p>
            <a:r>
              <a:rPr lang="en-US" sz="2800" dirty="0" smtClean="0">
                <a:latin typeface="+mj-lt"/>
              </a:rPr>
              <a:t>ONLY </a:t>
            </a:r>
            <a:r>
              <a:rPr lang="en-US" sz="2800" dirty="0">
                <a:latin typeface="+mj-lt"/>
              </a:rPr>
              <a:t>to teachers in the pilot LEAs who completed roster verification in spring </a:t>
            </a:r>
            <a:r>
              <a:rPr lang="en-US" sz="2800" dirty="0" smtClean="0">
                <a:latin typeface="+mj-lt"/>
              </a:rPr>
              <a:t>2013 </a:t>
            </a:r>
          </a:p>
          <a:p>
            <a:r>
              <a:rPr lang="en-US" sz="2800" dirty="0" smtClean="0">
                <a:latin typeface="+mj-lt"/>
              </a:rPr>
              <a:t>This </a:t>
            </a:r>
            <a:r>
              <a:rPr lang="en-US" sz="2800" dirty="0">
                <a:latin typeface="+mj-lt"/>
              </a:rPr>
              <a:t>will allow for “opening the curtain” for teachers and administrators to view and learn about PVAAS teacher-specific reporting </a:t>
            </a:r>
            <a:r>
              <a:rPr lang="en-US" sz="2800" i="1" dirty="0">
                <a:latin typeface="+mj-lt"/>
              </a:rPr>
              <a:t>before</a:t>
            </a:r>
            <a:r>
              <a:rPr lang="en-US" sz="2800" dirty="0">
                <a:latin typeface="+mj-lt"/>
              </a:rPr>
              <a:t> it counts toward the 3-year rolling average. </a:t>
            </a:r>
            <a:endParaRPr lang="en-US" sz="2800" dirty="0" smtClean="0">
              <a:latin typeface="+mj-lt"/>
            </a:endParaRPr>
          </a:p>
          <a:p>
            <a:r>
              <a:rPr lang="en-US" sz="2800" dirty="0" smtClean="0">
                <a:latin typeface="+mj-lt"/>
              </a:rPr>
              <a:t>This </a:t>
            </a:r>
            <a:r>
              <a:rPr lang="en-US" sz="2800" dirty="0">
                <a:latin typeface="+mj-lt"/>
              </a:rPr>
              <a:t>pilot year of reporting will </a:t>
            </a:r>
            <a:r>
              <a:rPr lang="en-US" sz="2800" i="1" dirty="0">
                <a:latin typeface="+mj-lt"/>
              </a:rPr>
              <a:t>not</a:t>
            </a:r>
            <a:r>
              <a:rPr lang="en-US" sz="2800" dirty="0">
                <a:latin typeface="+mj-lt"/>
              </a:rPr>
              <a:t> count toward the first 3-year rolling average to be used in a teacher’s evaluation system.</a:t>
            </a:r>
            <a:endParaRPr lang="en-US" sz="2400" dirty="0">
              <a:latin typeface="+mj-lt"/>
            </a:endParaRPr>
          </a:p>
          <a:p>
            <a:endParaRPr lang="en-US" dirty="0">
              <a:latin typeface="+mj-lt"/>
            </a:endParaRPr>
          </a:p>
        </p:txBody>
      </p:sp>
      <p:sp>
        <p:nvSpPr>
          <p:cNvPr id="2" name="Footer Placeholder 1"/>
          <p:cNvSpPr>
            <a:spLocks noGrp="1"/>
          </p:cNvSpPr>
          <p:nvPr>
            <p:ph type="ftr" sz="quarter" idx="11"/>
          </p:nvPr>
        </p:nvSpPr>
        <p:spPr/>
        <p:txBody>
          <a:bodyPr/>
          <a:lstStyle/>
          <a:p>
            <a:pPr>
              <a:defRPr/>
            </a:pPr>
            <a:r>
              <a:rPr lang="fr-CA" smtClean="0">
                <a:latin typeface="+mj-lt"/>
              </a:rPr>
              <a:t>SY12-13 PVAAS PILOT</a:t>
            </a:r>
            <a:endParaRPr lang="fr-CA">
              <a:latin typeface="+mj-lt"/>
            </a:endParaRPr>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latin typeface="+mj-lt"/>
              </a:rPr>
              <a:pPr>
                <a:defRPr/>
              </a:pPr>
              <a:t>81</a:t>
            </a:fld>
            <a:endParaRPr lang="fr-CA">
              <a:latin typeface="+mj-lt"/>
            </a:endParaRPr>
          </a:p>
        </p:txBody>
      </p:sp>
    </p:spTree>
    <p:extLst>
      <p:ext uri="{BB962C8B-B14F-4D97-AF65-F5344CB8AC3E}">
        <p14:creationId xmlns:p14="http://schemas.microsoft.com/office/powerpoint/2010/main" val="34129993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Benefits of Participating </a:t>
            </a:r>
            <a:br>
              <a:rPr lang="en-US" dirty="0" smtClean="0"/>
            </a:br>
            <a:r>
              <a:rPr lang="en-US" dirty="0" smtClean="0"/>
              <a:t>in SY12-13 PVAAS Pilot</a:t>
            </a:r>
            <a:endParaRPr lang="en-US" dirty="0"/>
          </a:p>
        </p:txBody>
      </p:sp>
      <p:sp>
        <p:nvSpPr>
          <p:cNvPr id="3" name="Content Placeholder 2"/>
          <p:cNvSpPr>
            <a:spLocks noGrp="1"/>
          </p:cNvSpPr>
          <p:nvPr>
            <p:ph idx="1"/>
          </p:nvPr>
        </p:nvSpPr>
        <p:spPr>
          <a:xfrm>
            <a:off x="183776" y="1981200"/>
            <a:ext cx="8229600" cy="4525963"/>
          </a:xfrm>
        </p:spPr>
        <p:txBody>
          <a:bodyPr>
            <a:normAutofit/>
          </a:bodyPr>
          <a:lstStyle/>
          <a:p>
            <a:r>
              <a:rPr lang="en-US" dirty="0" smtClean="0"/>
              <a:t>See the process/web-based system ahead of time</a:t>
            </a:r>
            <a:br>
              <a:rPr lang="en-US" dirty="0" smtClean="0"/>
            </a:br>
            <a:endParaRPr lang="en-US" dirty="0" smtClean="0"/>
          </a:p>
          <a:p>
            <a:r>
              <a:rPr lang="en-US" dirty="0" smtClean="0"/>
              <a:t>Experience the process and the amount of time and resources used to complete it</a:t>
            </a:r>
            <a:br>
              <a:rPr lang="en-US" dirty="0" smtClean="0"/>
            </a:br>
            <a:endParaRPr lang="en-US" dirty="0" smtClean="0"/>
          </a:p>
          <a:p>
            <a:r>
              <a:rPr lang="en-US" dirty="0" smtClean="0"/>
              <a:t>Allow you to better plan for SY13-14 implementation when it starts to “count” toward the 1</a:t>
            </a:r>
            <a:r>
              <a:rPr lang="en-US" baseline="30000" dirty="0" smtClean="0"/>
              <a:t>st</a:t>
            </a:r>
            <a:r>
              <a:rPr lang="en-US" dirty="0" smtClean="0"/>
              <a:t> 3 year average</a:t>
            </a:r>
          </a:p>
          <a:p>
            <a:endParaRPr lang="en-US" dirty="0"/>
          </a:p>
          <a:p>
            <a:r>
              <a:rPr lang="en-US" dirty="0"/>
              <a:t>Be able to give feedback to PDE about the process and the tool</a:t>
            </a:r>
            <a:endParaRPr lang="en-US" dirty="0" smtClean="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8999092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fr-CA" smtClean="0"/>
              <a:t>SY12-13 PVAAS PILOT</a:t>
            </a:r>
            <a:endParaRPr lang="fr-CA" dirty="0"/>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83</a:t>
            </a:fld>
            <a:endParaRPr lang="fr-CA"/>
          </a:p>
        </p:txBody>
      </p:sp>
      <p:sp>
        <p:nvSpPr>
          <p:cNvPr id="6" name="Rectangle 5"/>
          <p:cNvSpPr/>
          <p:nvPr/>
        </p:nvSpPr>
        <p:spPr>
          <a:xfrm>
            <a:off x="2772854" y="1052810"/>
            <a:ext cx="283923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Support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812" y="2247900"/>
            <a:ext cx="7607413" cy="2808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23633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1" algn="l" rtl="0">
              <a:spcBef>
                <a:spcPct val="0"/>
              </a:spcBef>
            </a:pPr>
            <a:r>
              <a:rPr lang="en-US" sz="3600" dirty="0" smtClean="0">
                <a:solidFill>
                  <a:schemeClr val="tx2"/>
                </a:solidFill>
                <a:latin typeface="+mj-lt"/>
              </a:rPr>
              <a:t>What types of information will be provided by PVAAS teacher-specific reporting? </a:t>
            </a:r>
            <a:endParaRPr lang="en-US" sz="3600" dirty="0">
              <a:solidFill>
                <a:schemeClr val="tx2"/>
              </a:solidFill>
              <a:latin typeface="+mj-lt"/>
            </a:endParaRPr>
          </a:p>
        </p:txBody>
      </p:sp>
      <p:sp>
        <p:nvSpPr>
          <p:cNvPr id="4" name="Content Placeholder 3"/>
          <p:cNvSpPr>
            <a:spLocks noGrp="1"/>
          </p:cNvSpPr>
          <p:nvPr>
            <p:ph idx="1"/>
          </p:nvPr>
        </p:nvSpPr>
        <p:spPr>
          <a:xfrm>
            <a:off x="415790" y="2093900"/>
            <a:ext cx="7620000" cy="4091747"/>
          </a:xfrm>
        </p:spPr>
        <p:txBody>
          <a:bodyPr>
            <a:noAutofit/>
          </a:bodyPr>
          <a:lstStyle/>
          <a:p>
            <a:r>
              <a:rPr lang="en-US" sz="2400" dirty="0" smtClean="0">
                <a:latin typeface="+mj-lt"/>
              </a:rPr>
              <a:t>A PVAAS </a:t>
            </a:r>
            <a:r>
              <a:rPr lang="en-US" sz="2400" dirty="0">
                <a:latin typeface="+mj-lt"/>
              </a:rPr>
              <a:t>score in each PA assessed </a:t>
            </a:r>
            <a:r>
              <a:rPr lang="en-US" sz="2400" dirty="0" smtClean="0">
                <a:latin typeface="+mj-lt"/>
              </a:rPr>
              <a:t>grade, subject, </a:t>
            </a:r>
            <a:r>
              <a:rPr lang="en-US" sz="2400" dirty="0">
                <a:latin typeface="+mj-lt"/>
              </a:rPr>
              <a:t>and/or course for each school year. </a:t>
            </a:r>
            <a:r>
              <a:rPr lang="en-US" sz="2400" dirty="0" smtClean="0">
                <a:latin typeface="+mj-lt"/>
              </a:rPr>
              <a:t>(Not grade 3)</a:t>
            </a:r>
          </a:p>
          <a:p>
            <a:r>
              <a:rPr lang="en-US" sz="2400" dirty="0" smtClean="0">
                <a:latin typeface="+mj-lt"/>
              </a:rPr>
              <a:t>Additionally</a:t>
            </a:r>
            <a:r>
              <a:rPr lang="en-US" sz="2400" dirty="0">
                <a:latin typeface="+mj-lt"/>
              </a:rPr>
              <a:t>, the teacher will receive a PVAAS 3 year rolling average. </a:t>
            </a:r>
            <a:endParaRPr lang="en-US" sz="2000" dirty="0">
              <a:latin typeface="+mj-lt"/>
            </a:endParaRPr>
          </a:p>
          <a:p>
            <a:r>
              <a:rPr lang="en-US" sz="2400" dirty="0">
                <a:latin typeface="+mj-lt"/>
              </a:rPr>
              <a:t>D</a:t>
            </a:r>
            <a:r>
              <a:rPr lang="en-US" sz="2400" dirty="0" smtClean="0">
                <a:latin typeface="+mj-lt"/>
              </a:rPr>
              <a:t>iagnostic reporting:</a:t>
            </a:r>
          </a:p>
          <a:p>
            <a:pPr lvl="1"/>
            <a:r>
              <a:rPr lang="en-US" dirty="0" smtClean="0">
                <a:latin typeface="+mj-lt"/>
              </a:rPr>
              <a:t>to </a:t>
            </a:r>
            <a:r>
              <a:rPr lang="en-US" dirty="0">
                <a:latin typeface="+mj-lt"/>
              </a:rPr>
              <a:t>assess the growth of students </a:t>
            </a:r>
            <a:r>
              <a:rPr lang="en-US" dirty="0" smtClean="0">
                <a:latin typeface="+mj-lt"/>
              </a:rPr>
              <a:t>at varying achievement levels</a:t>
            </a:r>
            <a:endParaRPr lang="en-US" dirty="0">
              <a:latin typeface="+mj-lt"/>
            </a:endParaRPr>
          </a:p>
          <a:p>
            <a:pPr lvl="1"/>
            <a:r>
              <a:rPr lang="en-US" dirty="0">
                <a:latin typeface="+mj-lt"/>
              </a:rPr>
              <a:t>t</a:t>
            </a:r>
            <a:r>
              <a:rPr lang="en-US" dirty="0" smtClean="0">
                <a:latin typeface="+mj-lt"/>
              </a:rPr>
              <a:t>o assess the growth of demographic </a:t>
            </a:r>
            <a:r>
              <a:rPr lang="en-US" dirty="0">
                <a:latin typeface="+mj-lt"/>
              </a:rPr>
              <a:t>subgroups of </a:t>
            </a:r>
            <a:r>
              <a:rPr lang="en-US" dirty="0" smtClean="0">
                <a:latin typeface="+mj-lt"/>
              </a:rPr>
              <a:t>students</a:t>
            </a:r>
          </a:p>
          <a:p>
            <a:r>
              <a:rPr lang="en-US" dirty="0" smtClean="0">
                <a:latin typeface="+mj-lt"/>
              </a:rPr>
              <a:t>Each PVAAS teacher specific report reflects ONLY the students instructed by the teacher in that specific grade/subject/course</a:t>
            </a:r>
            <a:endParaRPr lang="en-US" dirty="0"/>
          </a:p>
        </p:txBody>
      </p:sp>
      <p:sp>
        <p:nvSpPr>
          <p:cNvPr id="2" name="Footer Placeholder 1"/>
          <p:cNvSpPr>
            <a:spLocks noGrp="1"/>
          </p:cNvSpPr>
          <p:nvPr>
            <p:ph type="ftr" sz="quarter" idx="11"/>
          </p:nvPr>
        </p:nvSpPr>
        <p:spPr/>
        <p:txBody>
          <a:bodyPr/>
          <a:lstStyle/>
          <a:p>
            <a:pPr>
              <a:defRPr/>
            </a:pPr>
            <a:r>
              <a:rPr lang="fr-CA" smtClean="0"/>
              <a:t>SY12-13 PVAAS PILOT</a:t>
            </a:r>
            <a:endParaRPr lang="fr-CA"/>
          </a:p>
        </p:txBody>
      </p:sp>
      <p:sp>
        <p:nvSpPr>
          <p:cNvPr id="5" name="Slide Number Placeholder 4"/>
          <p:cNvSpPr>
            <a:spLocks noGrp="1"/>
          </p:cNvSpPr>
          <p:nvPr>
            <p:ph type="sldNum" sz="quarter" idx="12"/>
          </p:nvPr>
        </p:nvSpPr>
        <p:spPr/>
        <p:txBody>
          <a:bodyPr/>
          <a:lstStyle/>
          <a:p>
            <a:pPr>
              <a:defRPr/>
            </a:pPr>
            <a:fld id="{973BC8F3-3379-44FC-AB9C-4EB35865F8FF}" type="slidenum">
              <a:rPr lang="fr-CA" smtClean="0"/>
              <a:pPr>
                <a:defRPr/>
              </a:pPr>
              <a:t>9</a:t>
            </a:fld>
            <a:endParaRPr lang="fr-CA"/>
          </a:p>
        </p:txBody>
      </p:sp>
    </p:spTree>
    <p:extLst>
      <p:ext uri="{BB962C8B-B14F-4D97-AF65-F5344CB8AC3E}">
        <p14:creationId xmlns:p14="http://schemas.microsoft.com/office/powerpoint/2010/main" val="2456665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SAS2010Template3">
  <a:themeElements>
    <a:clrScheme name="SAS_2010_Template">
      <a:dk1>
        <a:srgbClr val="000000"/>
      </a:dk1>
      <a:lt1>
        <a:srgbClr val="FFFFFF"/>
      </a:lt1>
      <a:dk2>
        <a:srgbClr val="282828"/>
      </a:dk2>
      <a:lt2>
        <a:srgbClr val="808080"/>
      </a:lt2>
      <a:accent1>
        <a:srgbClr val="007DC3"/>
      </a:accent1>
      <a:accent2>
        <a:srgbClr val="00539B"/>
      </a:accent2>
      <a:accent3>
        <a:srgbClr val="003B76"/>
      </a:accent3>
      <a:accent4>
        <a:srgbClr val="97C0E6"/>
      </a:accent4>
      <a:accent5>
        <a:srgbClr val="B0B7BB"/>
      </a:accent5>
      <a:accent6>
        <a:srgbClr val="FF8817"/>
      </a:accent6>
      <a:hlink>
        <a:srgbClr val="007DC3"/>
      </a:hlink>
      <a:folHlink>
        <a:srgbClr val="BCBCBC"/>
      </a:folHlink>
    </a:clrScheme>
    <a:fontScheme name="SAS_Presentation_Template_External_Audiences">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sz="1400" b="0" i="0" u="none" strike="noStrike" cap="none" normalizeH="0" baseline="0" smtClean="0">
            <a:ln>
              <a:noFill/>
            </a:ln>
            <a:solidFill>
              <a:srgbClr val="292929"/>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lang="en-US" sz="1400" b="0" i="0" u="none" strike="noStrike" cap="none" normalizeH="0" baseline="0" smtClean="0">
            <a:ln>
              <a:noFill/>
            </a:ln>
            <a:solidFill>
              <a:srgbClr val="292929"/>
            </a:solidFill>
            <a:effectLst/>
            <a:latin typeface="Arial" charset="0"/>
          </a:defRPr>
        </a:defPPr>
      </a:lstStyle>
    </a:lnDef>
  </a:objectDefaults>
  <a:extraClrSchemeLst>
    <a:extraClrScheme>
      <a:clrScheme name="SAS2010Template3 1">
        <a:dk1>
          <a:srgbClr val="000000"/>
        </a:dk1>
        <a:lt1>
          <a:srgbClr val="FFFFFF"/>
        </a:lt1>
        <a:dk2>
          <a:srgbClr val="282828"/>
        </a:dk2>
        <a:lt2>
          <a:srgbClr val="808080"/>
        </a:lt2>
        <a:accent1>
          <a:srgbClr val="007DC3"/>
        </a:accent1>
        <a:accent2>
          <a:srgbClr val="00539B"/>
        </a:accent2>
        <a:accent3>
          <a:srgbClr val="FFFFFF"/>
        </a:accent3>
        <a:accent4>
          <a:srgbClr val="000000"/>
        </a:accent4>
        <a:accent5>
          <a:srgbClr val="AABFDE"/>
        </a:accent5>
        <a:accent6>
          <a:srgbClr val="004A8C"/>
        </a:accent6>
        <a:hlink>
          <a:srgbClr val="007DC3"/>
        </a:hlink>
        <a:folHlink>
          <a:srgbClr val="BCBCB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djacency">
  <a:themeElements>
    <a:clrScheme name="Custom 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0C0"/>
      </a:hlink>
      <a:folHlink>
        <a:srgbClr val="FFFF0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27859d8f-6750-407e-aa47-fba89d8acaed">Final</Status>
    <Description0 xmlns="27859d8f-6750-407e-aa47-fba89d8acaed">Standard template for internal-facing presentations</Description0>
    <Office_x0020_Version xmlns="27859d8f-6750-407e-aa47-fba89d8acaed">2007</Office_x0020_Version>
    <Owner xmlns="27859d8f-6750-407e-aa47-fba89d8acaed" xsi:nil="true"/>
    <Template_x0020_Type xmlns="27859d8f-6750-407e-aa47-fba89d8acaed">Standard</Template_x0020_Typ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7754B365008844B6F0D46EBB76DF44" ma:contentTypeVersion="6" ma:contentTypeDescription="Create a new document." ma:contentTypeScope="" ma:versionID="1ceb07d708c2a36d747ce8d58edbefc8">
  <xsd:schema xmlns:xsd="http://www.w3.org/2001/XMLSchema" xmlns:p="http://schemas.microsoft.com/office/2006/metadata/properties" xmlns:ns2="27859d8f-6750-407e-aa47-fba89d8acaed" targetNamespace="http://schemas.microsoft.com/office/2006/metadata/properties" ma:root="true" ma:fieldsID="8bfe92c42150e48c4fe0e18cc86ed716" ns2:_="">
    <xsd:import namespace="27859d8f-6750-407e-aa47-fba89d8acaed"/>
    <xsd:element name="properties">
      <xsd:complexType>
        <xsd:sequence>
          <xsd:element name="documentManagement">
            <xsd:complexType>
              <xsd:all>
                <xsd:element ref="ns2:Owner" minOccurs="0"/>
                <xsd:element ref="ns2:Description0" minOccurs="0"/>
                <xsd:element ref="ns2:Status" minOccurs="0"/>
                <xsd:element ref="ns2:Template_x0020_Type" minOccurs="0"/>
                <xsd:element ref="ns2:Office_x0020_Version" minOccurs="0"/>
              </xsd:all>
            </xsd:complexType>
          </xsd:element>
        </xsd:sequence>
      </xsd:complexType>
    </xsd:element>
  </xsd:schema>
  <xsd:schema xmlns:xsd="http://www.w3.org/2001/XMLSchema" xmlns:dms="http://schemas.microsoft.com/office/2006/documentManagement/types" targetNamespace="27859d8f-6750-407e-aa47-fba89d8acaed" elementFormDefault="qualified">
    <xsd:import namespace="http://schemas.microsoft.com/office/2006/documentManagement/types"/>
    <xsd:element name="Owner" ma:index="8" nillable="true" ma:displayName="Owner" ma:internalName="Owner">
      <xsd:simpleType>
        <xsd:restriction base="dms:Text">
          <xsd:maxLength value="255"/>
        </xsd:restriction>
      </xsd:simpleType>
    </xsd:element>
    <xsd:element name="Description0" ma:index="9" nillable="true" ma:displayName="Description" ma:internalName="Description0">
      <xsd:simpleType>
        <xsd:restriction base="dms:Note"/>
      </xsd:simpleType>
    </xsd:element>
    <xsd:element name="Status" ma:index="10" nillable="true" ma:displayName="Status" ma:default="Rough" ma:format="Dropdown" ma:internalName="Status">
      <xsd:simpleType>
        <xsd:restriction base="dms:Choice">
          <xsd:enumeration value="Rough"/>
          <xsd:enumeration value="Draft"/>
          <xsd:enumeration value="In Review"/>
          <xsd:enumeration value="Final"/>
        </xsd:restriction>
      </xsd:simpleType>
    </xsd:element>
    <xsd:element name="Template_x0020_Type" ma:index="11" nillable="true" ma:displayName="Template Type" ma:default="Standard" ma:format="Dropdown" ma:internalName="Template_x0020_Type">
      <xsd:simpleType>
        <xsd:restriction base="dms:Choice">
          <xsd:enumeration value="Standard"/>
          <xsd:enumeration value="Optional"/>
          <xsd:enumeration value="Other"/>
        </xsd:restriction>
      </xsd:simpleType>
    </xsd:element>
    <xsd:element name="Office_x0020_Version" ma:index="12" nillable="true" ma:displayName="Office Version" ma:format="Dropdown" ma:internalName="Office_x0020_Version">
      <xsd:simpleType>
        <xsd:restriction base="dms:Choice">
          <xsd:enumeration value="2007"/>
          <xsd:enumeration value="200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3D19334D-EBF5-41F0-A473-1E689905272E}">
  <ds:schemaRefs>
    <ds:schemaRef ds:uri="http://purl.org/dc/elements/1.1/"/>
    <ds:schemaRef ds:uri="http://purl.org/dc/dcmitype/"/>
    <ds:schemaRef ds:uri="http://purl.org/dc/terms/"/>
    <ds:schemaRef ds:uri="27859d8f-6750-407e-aa47-fba89d8acaed"/>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60C0EC8D-DC2D-412B-BF2D-F0742B6EC6C7}">
  <ds:schemaRefs>
    <ds:schemaRef ds:uri="http://schemas.microsoft.com/sharepoint/v3/contenttype/forms"/>
  </ds:schemaRefs>
</ds:datastoreItem>
</file>

<file path=customXml/itemProps3.xml><?xml version="1.0" encoding="utf-8"?>
<ds:datastoreItem xmlns:ds="http://schemas.openxmlformats.org/officeDocument/2006/customXml" ds:itemID="{2CB3FE54-F414-4B46-B0F0-AE4156250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859d8f-6750-407e-aa47-fba89d8acae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FD6F3235-54B9-4132-8885-D260F97975D4}">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78478</TotalTime>
  <Words>7393</Words>
  <Application>Microsoft Macintosh PowerPoint</Application>
  <PresentationFormat>On-screen Show (4:3)</PresentationFormat>
  <Paragraphs>887</Paragraphs>
  <Slides>83</Slides>
  <Notes>68</Notes>
  <HiddenSlides>0</HiddenSlides>
  <MMClips>0</MMClips>
  <ScaleCrop>false</ScaleCrop>
  <HeadingPairs>
    <vt:vector size="4" baseType="variant">
      <vt:variant>
        <vt:lpstr>Theme</vt:lpstr>
      </vt:variant>
      <vt:variant>
        <vt:i4>2</vt:i4>
      </vt:variant>
      <vt:variant>
        <vt:lpstr>Slide Titles</vt:lpstr>
      </vt:variant>
      <vt:variant>
        <vt:i4>83</vt:i4>
      </vt:variant>
    </vt:vector>
  </HeadingPairs>
  <TitlesOfParts>
    <vt:vector size="85" baseType="lpstr">
      <vt:lpstr>SAS2010Template3</vt:lpstr>
      <vt:lpstr>Adjacency</vt:lpstr>
      <vt:lpstr>SY12-13 PVAAS PILOT  Roster Verification Training  April 2013</vt:lpstr>
      <vt:lpstr>Session Focus</vt:lpstr>
      <vt:lpstr>Session Materials</vt:lpstr>
      <vt:lpstr>Agenda</vt:lpstr>
      <vt:lpstr>What is PVAAS teacher-specific reporting?</vt:lpstr>
      <vt:lpstr>PowerPoint Presentation</vt:lpstr>
      <vt:lpstr>What is the purpose of PVAAS teacher-specific reporting? </vt:lpstr>
      <vt:lpstr>Who is SAS and what is their experience with providing teacher-specific reporting? </vt:lpstr>
      <vt:lpstr>What types of information will be provided by PVAAS teacher-specific reporting? </vt:lpstr>
      <vt:lpstr>How can PVAAS teacher-specific reporting enhance decision-making? </vt:lpstr>
      <vt:lpstr>New Term: % Instructional Responsibility</vt:lpstr>
      <vt:lpstr>Agenda</vt:lpstr>
      <vt:lpstr>What is PVAAS Roster Verification?</vt:lpstr>
      <vt:lpstr>PVAAS Pilot Guidance</vt:lpstr>
      <vt:lpstr>Who is Involved?</vt:lpstr>
      <vt:lpstr>Agenda</vt:lpstr>
      <vt:lpstr>Why PVAAS Roster Verification?</vt:lpstr>
      <vt:lpstr>Policy and Implementation Implications Requiring Leadership</vt:lpstr>
      <vt:lpstr>Agenda</vt:lpstr>
      <vt:lpstr>When is PVAAS Roster Verification?</vt:lpstr>
      <vt:lpstr>Suggestions…</vt:lpstr>
      <vt:lpstr>3 Quick Guides: By Role</vt:lpstr>
      <vt:lpstr>PowerPoint Presentation</vt:lpstr>
      <vt:lpstr>Agenda</vt:lpstr>
      <vt:lpstr>What is this process all about?</vt:lpstr>
      <vt:lpstr> </vt:lpstr>
      <vt:lpstr>Which Teachers in the Tested Subjects/Courses?</vt:lpstr>
      <vt:lpstr>PVAAS Teacher Reporting:  Which Tested Courses/Subjects?</vt:lpstr>
      <vt:lpstr>PVAAS Teacher Reporting:  Which Tested Courses/Subjects?</vt:lpstr>
      <vt:lpstr>What is content-specific instruction? </vt:lpstr>
      <vt:lpstr>Are special education teachers, intervention specialists, reading/math specialists, ESL teachers, and gifted teachers eligible for a PVAAS score?  </vt:lpstr>
      <vt:lpstr>Are instructional coaches eligible for a PVAAS score? </vt:lpstr>
      <vt:lpstr>Agenda</vt:lpstr>
      <vt:lpstr>Where is PVAAS Roster Verification?</vt:lpstr>
      <vt:lpstr>Confidentiality of Data and Reporting</vt:lpstr>
      <vt:lpstr>Demo of PVAAS Roster Verification Website - By Role  Reference: See DETAILEd “How to” slides – Posted on PVAAS login page as of 4/23</vt:lpstr>
      <vt:lpstr>What and Who is Involved?</vt:lpstr>
      <vt:lpstr>Data: PIMS and Roster System</vt:lpstr>
      <vt:lpstr>Purpose of School Admin Preview Week (April 29 – May 3)</vt:lpstr>
      <vt:lpstr>Why would I need to add a teacher?</vt:lpstr>
      <vt:lpstr>Managing Teacher Rosters</vt:lpstr>
      <vt:lpstr>NOT the Purpose of School Admin Preview Week</vt:lpstr>
      <vt:lpstr>What and Who is Involved?</vt:lpstr>
      <vt:lpstr>Teacher: Objectives (May 6-17)</vt:lpstr>
      <vt:lpstr>PowerPoint Presentation</vt:lpstr>
      <vt:lpstr>New Term: % Instructional Responsibility</vt:lpstr>
      <vt:lpstr>New Term: % Student + Teacher Enrollment</vt:lpstr>
      <vt:lpstr>New Term: Full or Partial % of Instruction</vt:lpstr>
      <vt:lpstr>Calculating % Instructional Responsibility</vt:lpstr>
      <vt:lpstr>Calculating % Student + Teacher Enrollment</vt:lpstr>
      <vt:lpstr>Calculating Full or Partial % of Instruction</vt:lpstr>
      <vt:lpstr>Example 1:</vt:lpstr>
      <vt:lpstr>Calculating % Instructional Responsibility for Teacher Smith</vt:lpstr>
      <vt:lpstr>Example 2: </vt:lpstr>
      <vt:lpstr>Calculating % Instructional Responsibility for Teacher Walters</vt:lpstr>
      <vt:lpstr>Calculating % Instructional Responsibility for Long-Term Sub</vt:lpstr>
      <vt:lpstr>Example 5:</vt:lpstr>
      <vt:lpstr>Calculating % Instructional Responsibility for Teacher Jackson</vt:lpstr>
      <vt:lpstr>Calculating % Instructional Responsibility for Teacher Davis</vt:lpstr>
      <vt:lpstr>PowerPoint Presentation</vt:lpstr>
      <vt:lpstr>PowerPoint Presentation</vt:lpstr>
      <vt:lpstr>What and Who is Involved?</vt:lpstr>
      <vt:lpstr>SCHOOL ADMIN (May 20-31)</vt:lpstr>
      <vt:lpstr>What and Who is Involved?</vt:lpstr>
      <vt:lpstr>DISTRICT ADMIN (June 3-7)</vt:lpstr>
      <vt:lpstr>Agenda</vt:lpstr>
      <vt:lpstr>PowerPoint Presentation</vt:lpstr>
      <vt:lpstr>PowerPoint Presentation</vt:lpstr>
      <vt:lpstr>PowerPoint Presentation</vt:lpstr>
      <vt:lpstr>PowerPoint Presentation</vt:lpstr>
      <vt:lpstr>PVAAS FAQs with Table of Contents</vt:lpstr>
      <vt:lpstr>What will be the intent of PDE’s formal guidance for PVAAS teacher-specific reporting? </vt:lpstr>
      <vt:lpstr>What will be the intent of PDE’s formal guidance for PVAAS teacher-specific reporting? </vt:lpstr>
      <vt:lpstr>Are teachers who provide instruction in non-state assessed grades/subjects/courses only (ex. Social Studies) included in PVAAS teacher-specific reporting if they are responsible for teaching reading and writing across the content areas? </vt:lpstr>
      <vt:lpstr>The PA Common Core includes “Standards for Literacy in History/Social Sciences, Science, and Technical Subjects.” Do the teachers who provide instruction on these standards in non-tested subjects/grades/courses receive PVAAS teacher-specific reporting? </vt:lpstr>
      <vt:lpstr>Which teachers are attributed to a student taking the PSSA reading and/or PSSA writing in middle school if the student has a teacher(s) for reading and a teacher(s) for language arts? </vt:lpstr>
      <vt:lpstr>In a high school, which teachers are attributed to a student taking the Keystone Literature exam if the student has a teacher(s) for reading and a teacher(s) for literature?</vt:lpstr>
      <vt:lpstr>Other Variables Under Consideration</vt:lpstr>
      <vt:lpstr>What is the rationale for using enrollment rather than attendance in PVAAS teacher specific reporting?</vt:lpstr>
      <vt:lpstr>So how do you calculate that?</vt:lpstr>
      <vt:lpstr>When will PVAAS teacher-specific reporting be provided?</vt:lpstr>
      <vt:lpstr>Benefits of Participating  in SY12-13 PVAAS Pilot</vt:lpstr>
      <vt:lpstr>PowerPoint Presentation</vt:lpstr>
    </vt:vector>
  </TitlesOfParts>
  <Company>SAS Institute 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Cherry</dc:creator>
  <cp:lastModifiedBy>Daphne Snook</cp:lastModifiedBy>
  <cp:revision>723</cp:revision>
  <cp:lastPrinted>2013-11-20T22:41:35Z</cp:lastPrinted>
  <dcterms:created xsi:type="dcterms:W3CDTF">2010-05-20T18:31:34Z</dcterms:created>
  <dcterms:modified xsi:type="dcterms:W3CDTF">2013-11-20T22:41:48Z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Standard template for internal-facing presentations.</vt:lpwstr>
  </property>
  <property fmtid="{D5CDD505-2E9C-101B-9397-08002B2CF9AE}" pid="3" name="TemplateType">
    <vt:lpwstr>Standard</vt:lpwstr>
  </property>
  <property fmtid="{D5CDD505-2E9C-101B-9397-08002B2CF9AE}" pid="4" name="Order">
    <vt:r8>600</vt:r8>
  </property>
  <property fmtid="{D5CDD505-2E9C-101B-9397-08002B2CF9AE}" pid="5" name="ContentTypeId">
    <vt:lpwstr>0x010100D07754B365008844B6F0D46EBB76DF44</vt:lpwstr>
  </property>
</Properties>
</file>